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20"/>
  </p:notesMasterIdLst>
  <p:sldIdLst>
    <p:sldId id="345" r:id="rId7"/>
    <p:sldId id="328" r:id="rId8"/>
    <p:sldId id="350" r:id="rId9"/>
    <p:sldId id="330" r:id="rId10"/>
    <p:sldId id="331" r:id="rId11"/>
    <p:sldId id="286" r:id="rId12"/>
    <p:sldId id="297" r:id="rId13"/>
    <p:sldId id="341" r:id="rId14"/>
    <p:sldId id="342" r:id="rId15"/>
    <p:sldId id="351" r:id="rId16"/>
    <p:sldId id="352" r:id="rId17"/>
    <p:sldId id="353" r:id="rId18"/>
    <p:sldId id="354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B0B558-9C33-E921-0BBC-55ABEE212711}" name="Louise Dalsgaard" initials="LD" userId="S::EA2C@kk.dk::ec290b20-56b8-44e7-bc34-a3f7620183ab" providerId="AD"/>
  <p188:author id="{B0A05C99-F07A-7709-A0EF-7D3EAD1BE425}" name="Amanda Mide-Andersen" initials="AM" userId="S::uz0d@kk.dk::81a4e3a8-97ce-48b9-afec-4dca44668c14" providerId="AD"/>
  <p188:author id="{0A4AD7F3-4828-1D68-28BB-526CDD09B1CC}" name="Amanda Mide-Andersen" initials="AMA" userId="S::UZ0D@kk.dk::81a4e3a8-97ce-48b9-afec-4dca44668c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A52"/>
    <a:srgbClr val="F15B53"/>
    <a:srgbClr val="365237"/>
    <a:srgbClr val="FDFADB"/>
    <a:srgbClr val="57E0BC"/>
    <a:srgbClr val="3848F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2F957-5B40-4B1C-9BA0-4464BE344134}" v="29" dt="2022-11-06T06:54:19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Mide-Andersen" userId="S::uz0d@kk.dk::81a4e3a8-97ce-48b9-afec-4dca44668c14" providerId="AD" clId="Web-{48FBB870-6E7F-BB08-B553-41546D19CD73}"/>
    <pc:docChg chg="addSld delSld modSld sldOrd addMainMaster">
      <pc:chgData name="Amanda Mide-Andersen" userId="S::uz0d@kk.dk::81a4e3a8-97ce-48b9-afec-4dca44668c14" providerId="AD" clId="Web-{48FBB870-6E7F-BB08-B553-41546D19CD73}" dt="2022-11-01T07:41:12.437" v="10" actId="1076"/>
      <pc:docMkLst>
        <pc:docMk/>
      </pc:docMkLst>
      <pc:sldChg chg="delSp">
        <pc:chgData name="Amanda Mide-Andersen" userId="S::uz0d@kk.dk::81a4e3a8-97ce-48b9-afec-4dca44668c14" providerId="AD" clId="Web-{48FBB870-6E7F-BB08-B553-41546D19CD73}" dt="2022-11-01T07:39:09.267" v="1"/>
        <pc:sldMkLst>
          <pc:docMk/>
          <pc:sldMk cId="746646516" sldId="342"/>
        </pc:sldMkLst>
        <pc:spChg chg="del">
          <ac:chgData name="Amanda Mide-Andersen" userId="S::uz0d@kk.dk::81a4e3a8-97ce-48b9-afec-4dca44668c14" providerId="AD" clId="Web-{48FBB870-6E7F-BB08-B553-41546D19CD73}" dt="2022-11-01T07:39:09.267" v="1"/>
          <ac:spMkLst>
            <pc:docMk/>
            <pc:sldMk cId="746646516" sldId="342"/>
            <ac:spMk id="8" creationId="{3A0C0E99-B412-43EE-BDA0-CEF22CC6F952}"/>
          </ac:spMkLst>
        </pc:spChg>
      </pc:sldChg>
      <pc:sldChg chg="del">
        <pc:chgData name="Amanda Mide-Andersen" userId="S::uz0d@kk.dk::81a4e3a8-97ce-48b9-afec-4dca44668c14" providerId="AD" clId="Web-{48FBB870-6E7F-BB08-B553-41546D19CD73}" dt="2022-11-01T07:39:56.188" v="6"/>
        <pc:sldMkLst>
          <pc:docMk/>
          <pc:sldMk cId="3051881629" sldId="346"/>
        </pc:sldMkLst>
      </pc:sldChg>
      <pc:sldChg chg="modSp">
        <pc:chgData name="Amanda Mide-Andersen" userId="S::uz0d@kk.dk::81a4e3a8-97ce-48b9-afec-4dca44668c14" providerId="AD" clId="Web-{48FBB870-6E7F-BB08-B553-41546D19CD73}" dt="2022-11-01T07:37:51.409" v="0" actId="20577"/>
        <pc:sldMkLst>
          <pc:docMk/>
          <pc:sldMk cId="3660806306" sldId="350"/>
        </pc:sldMkLst>
        <pc:spChg chg="mod">
          <ac:chgData name="Amanda Mide-Andersen" userId="S::uz0d@kk.dk::81a4e3a8-97ce-48b9-afec-4dca44668c14" providerId="AD" clId="Web-{48FBB870-6E7F-BB08-B553-41546D19CD73}" dt="2022-11-01T07:37:51.409" v="0" actId="20577"/>
          <ac:spMkLst>
            <pc:docMk/>
            <pc:sldMk cId="3660806306" sldId="350"/>
            <ac:spMk id="28" creationId="{8D4C8094-046C-4F1D-8DE4-7CF3B87FE762}"/>
          </ac:spMkLst>
        </pc:spChg>
      </pc:sldChg>
      <pc:sldChg chg="delSp">
        <pc:chgData name="Amanda Mide-Andersen" userId="S::uz0d@kk.dk::81a4e3a8-97ce-48b9-afec-4dca44668c14" providerId="AD" clId="Web-{48FBB870-6E7F-BB08-B553-41546D19CD73}" dt="2022-11-01T07:39:15.689" v="2"/>
        <pc:sldMkLst>
          <pc:docMk/>
          <pc:sldMk cId="4144665879" sldId="351"/>
        </pc:sldMkLst>
        <pc:spChg chg="del">
          <ac:chgData name="Amanda Mide-Andersen" userId="S::uz0d@kk.dk::81a4e3a8-97ce-48b9-afec-4dca44668c14" providerId="AD" clId="Web-{48FBB870-6E7F-BB08-B553-41546D19CD73}" dt="2022-11-01T07:39:15.689" v="2"/>
          <ac:spMkLst>
            <pc:docMk/>
            <pc:sldMk cId="4144665879" sldId="351"/>
            <ac:spMk id="8" creationId="{3A0C0E99-B412-43EE-BDA0-CEF22CC6F952}"/>
          </ac:spMkLst>
        </pc:spChg>
      </pc:sldChg>
      <pc:sldChg chg="modSp">
        <pc:chgData name="Amanda Mide-Andersen" userId="S::uz0d@kk.dk::81a4e3a8-97ce-48b9-afec-4dca44668c14" providerId="AD" clId="Web-{48FBB870-6E7F-BB08-B553-41546D19CD73}" dt="2022-11-01T07:39:34.907" v="5" actId="20577"/>
        <pc:sldMkLst>
          <pc:docMk/>
          <pc:sldMk cId="3668416288" sldId="353"/>
        </pc:sldMkLst>
        <pc:spChg chg="mod">
          <ac:chgData name="Amanda Mide-Andersen" userId="S::uz0d@kk.dk::81a4e3a8-97ce-48b9-afec-4dca44668c14" providerId="AD" clId="Web-{48FBB870-6E7F-BB08-B553-41546D19CD73}" dt="2022-11-01T07:39:34.907" v="5" actId="20577"/>
          <ac:spMkLst>
            <pc:docMk/>
            <pc:sldMk cId="3668416288" sldId="353"/>
            <ac:spMk id="2" creationId="{9CE45434-2935-4FA9-9907-F56DFA015E0F}"/>
          </ac:spMkLst>
        </pc:spChg>
      </pc:sldChg>
      <pc:sldChg chg="modSp add ord">
        <pc:chgData name="Amanda Mide-Andersen" userId="S::uz0d@kk.dk::81a4e3a8-97ce-48b9-afec-4dca44668c14" providerId="AD" clId="Web-{48FBB870-6E7F-BB08-B553-41546D19CD73}" dt="2022-11-01T07:41:12.437" v="10" actId="1076"/>
        <pc:sldMkLst>
          <pc:docMk/>
          <pc:sldMk cId="1739105447" sldId="354"/>
        </pc:sldMkLst>
        <pc:spChg chg="mod">
          <ac:chgData name="Amanda Mide-Andersen" userId="S::uz0d@kk.dk::81a4e3a8-97ce-48b9-afec-4dca44668c14" providerId="AD" clId="Web-{48FBB870-6E7F-BB08-B553-41546D19CD73}" dt="2022-11-01T07:41:12.437" v="10" actId="1076"/>
          <ac:spMkLst>
            <pc:docMk/>
            <pc:sldMk cId="1739105447" sldId="354"/>
            <ac:spMk id="2" creationId="{34E45879-F2B3-0652-142A-66DC6D4ED032}"/>
          </ac:spMkLst>
        </pc:spChg>
      </pc:sldChg>
      <pc:sldMasterChg chg="add addSldLayout">
        <pc:chgData name="Amanda Mide-Andersen" userId="S::uz0d@kk.dk::81a4e3a8-97ce-48b9-afec-4dca44668c14" providerId="AD" clId="Web-{48FBB870-6E7F-BB08-B553-41546D19CD73}" dt="2022-11-01T07:40:51.437" v="7"/>
        <pc:sldMasterMkLst>
          <pc:docMk/>
          <pc:sldMasterMk cId="3880059707" sldId="2147483674"/>
        </pc:sldMasterMkLst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2145449986" sldId="2147483675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4264926599" sldId="2147483676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521022104" sldId="2147483677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3613160473" sldId="2147483678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2350326098" sldId="2147483679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421242933" sldId="2147483680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4200192251" sldId="2147483681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2968533170" sldId="2147483682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1885251448" sldId="2147483683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1993855067" sldId="2147483684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3256217363" sldId="2147483685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3358377316" sldId="2147483686"/>
          </pc:sldLayoutMkLst>
        </pc:sldLayoutChg>
        <pc:sldLayoutChg chg="add">
          <pc:chgData name="Amanda Mide-Andersen" userId="S::uz0d@kk.dk::81a4e3a8-97ce-48b9-afec-4dca44668c14" providerId="AD" clId="Web-{48FBB870-6E7F-BB08-B553-41546D19CD73}" dt="2022-11-01T07:40:51.437" v="7"/>
          <pc:sldLayoutMkLst>
            <pc:docMk/>
            <pc:sldMasterMk cId="3880059707" sldId="2147483674"/>
            <pc:sldLayoutMk cId="3358377316" sldId="2147483687"/>
          </pc:sldLayoutMkLst>
        </pc:sldLayoutChg>
      </pc:sldMasterChg>
    </pc:docChg>
  </pc:docChgLst>
  <pc:docChgLst>
    <pc:chgData name="Amanda Mide-Andersen" userId="S::uz0d@kk.dk::81a4e3a8-97ce-48b9-afec-4dca44668c14" providerId="AD" clId="Web-{97A9820B-909B-96D4-C45D-31C21B697927}"/>
    <pc:docChg chg="modSld">
      <pc:chgData name="Amanda Mide-Andersen" userId="S::uz0d@kk.dk::81a4e3a8-97ce-48b9-afec-4dca44668c14" providerId="AD" clId="Web-{97A9820B-909B-96D4-C45D-31C21B697927}" dt="2022-11-04T13:46:20.929" v="18" actId="14100"/>
      <pc:docMkLst>
        <pc:docMk/>
      </pc:docMkLst>
      <pc:sldChg chg="addSp delSp modSp">
        <pc:chgData name="Amanda Mide-Andersen" userId="S::uz0d@kk.dk::81a4e3a8-97ce-48b9-afec-4dca44668c14" providerId="AD" clId="Web-{97A9820B-909B-96D4-C45D-31C21B697927}" dt="2022-11-04T13:46:20.929" v="18" actId="14100"/>
        <pc:sldMkLst>
          <pc:docMk/>
          <pc:sldMk cId="440457144" sldId="297"/>
        </pc:sldMkLst>
        <pc:spChg chg="mod">
          <ac:chgData name="Amanda Mide-Andersen" userId="S::uz0d@kk.dk::81a4e3a8-97ce-48b9-afec-4dca44668c14" providerId="AD" clId="Web-{97A9820B-909B-96D4-C45D-31C21B697927}" dt="2022-11-04T13:45:34.960" v="10" actId="1076"/>
          <ac:spMkLst>
            <pc:docMk/>
            <pc:sldMk cId="440457144" sldId="297"/>
            <ac:spMk id="6" creationId="{FA7A2A20-7F48-EF96-8B8B-94210E410728}"/>
          </ac:spMkLst>
        </pc:spChg>
        <pc:spChg chg="del">
          <ac:chgData name="Amanda Mide-Andersen" userId="S::uz0d@kk.dk::81a4e3a8-97ce-48b9-afec-4dca44668c14" providerId="AD" clId="Web-{97A9820B-909B-96D4-C45D-31C21B697927}" dt="2022-11-04T13:45:36.741" v="11"/>
          <ac:spMkLst>
            <pc:docMk/>
            <pc:sldMk cId="440457144" sldId="297"/>
            <ac:spMk id="8" creationId="{C04B0665-5559-0765-F0C2-3BEF9C6E9611}"/>
          </ac:spMkLst>
        </pc:spChg>
        <pc:picChg chg="add mod">
          <ac:chgData name="Amanda Mide-Andersen" userId="S::uz0d@kk.dk::81a4e3a8-97ce-48b9-afec-4dca44668c14" providerId="AD" clId="Web-{97A9820B-909B-96D4-C45D-31C21B697927}" dt="2022-11-04T13:46:20.929" v="18" actId="14100"/>
          <ac:picMkLst>
            <pc:docMk/>
            <pc:sldMk cId="440457144" sldId="297"/>
            <ac:picMk id="2" creationId="{A8D84EF3-780D-1048-ECF7-346D6B049C49}"/>
          </ac:picMkLst>
        </pc:picChg>
      </pc:sldChg>
      <pc:sldChg chg="addSp delSp modSp">
        <pc:chgData name="Amanda Mide-Andersen" userId="S::uz0d@kk.dk::81a4e3a8-97ce-48b9-afec-4dca44668c14" providerId="AD" clId="Web-{97A9820B-909B-96D4-C45D-31C21B697927}" dt="2022-11-04T10:26:34.651" v="5" actId="1076"/>
        <pc:sldMkLst>
          <pc:docMk/>
          <pc:sldMk cId="3660806306" sldId="350"/>
        </pc:sldMkLst>
        <pc:picChg chg="add mod">
          <ac:chgData name="Amanda Mide-Andersen" userId="S::uz0d@kk.dk::81a4e3a8-97ce-48b9-afec-4dca44668c14" providerId="AD" clId="Web-{97A9820B-909B-96D4-C45D-31C21B697927}" dt="2022-11-04T10:26:34.651" v="5" actId="1076"/>
          <ac:picMkLst>
            <pc:docMk/>
            <pc:sldMk cId="3660806306" sldId="350"/>
            <ac:picMk id="4" creationId="{42E691DE-5D71-4317-49CA-3ED2FD2F7EAF}"/>
          </ac:picMkLst>
        </pc:picChg>
        <pc:picChg chg="add del">
          <ac:chgData name="Amanda Mide-Andersen" userId="S::uz0d@kk.dk::81a4e3a8-97ce-48b9-afec-4dca44668c14" providerId="AD" clId="Web-{97A9820B-909B-96D4-C45D-31C21B697927}" dt="2022-11-04T10:26:21.432" v="3"/>
          <ac:picMkLst>
            <pc:docMk/>
            <pc:sldMk cId="3660806306" sldId="350"/>
            <ac:picMk id="6" creationId="{F8B90D3F-15C8-6FE2-4F2B-509B63F22DC0}"/>
          </ac:picMkLst>
        </pc:picChg>
        <pc:picChg chg="add">
          <ac:chgData name="Amanda Mide-Andersen" userId="S::uz0d@kk.dk::81a4e3a8-97ce-48b9-afec-4dca44668c14" providerId="AD" clId="Web-{97A9820B-909B-96D4-C45D-31C21B697927}" dt="2022-11-04T10:26:31.651" v="4"/>
          <ac:picMkLst>
            <pc:docMk/>
            <pc:sldMk cId="3660806306" sldId="350"/>
            <ac:picMk id="9" creationId="{7712C175-AE76-FAD4-7F8B-964C43F966F0}"/>
          </ac:picMkLst>
        </pc:picChg>
      </pc:sldChg>
      <pc:sldChg chg="modSp">
        <pc:chgData name="Amanda Mide-Andersen" userId="S::uz0d@kk.dk::81a4e3a8-97ce-48b9-afec-4dca44668c14" providerId="AD" clId="Web-{97A9820B-909B-96D4-C45D-31C21B697927}" dt="2022-11-04T10:28:19.025" v="7" actId="20577"/>
        <pc:sldMkLst>
          <pc:docMk/>
          <pc:sldMk cId="1739105447" sldId="354"/>
        </pc:sldMkLst>
        <pc:spChg chg="mod">
          <ac:chgData name="Amanda Mide-Andersen" userId="S::uz0d@kk.dk::81a4e3a8-97ce-48b9-afec-4dca44668c14" providerId="AD" clId="Web-{97A9820B-909B-96D4-C45D-31C21B697927}" dt="2022-11-04T10:28:19.025" v="7" actId="20577"/>
          <ac:spMkLst>
            <pc:docMk/>
            <pc:sldMk cId="1739105447" sldId="354"/>
            <ac:spMk id="3" creationId="{AC13E80D-4D45-0A2D-CDBB-4159B55CD251}"/>
          </ac:spMkLst>
        </pc:spChg>
      </pc:sldChg>
    </pc:docChg>
  </pc:docChgLst>
  <pc:docChgLst>
    <pc:chgData name="Amanda Mide-Andersen" userId="S::uz0d@kk.dk::81a4e3a8-97ce-48b9-afec-4dca44668c14" providerId="AD" clId="Web-{012CAB30-0289-0E8B-2EFE-6A1020F47946}"/>
    <pc:docChg chg="modSld">
      <pc:chgData name="Amanda Mide-Andersen" userId="S::uz0d@kk.dk::81a4e3a8-97ce-48b9-afec-4dca44668c14" providerId="AD" clId="Web-{012CAB30-0289-0E8B-2EFE-6A1020F47946}" dt="2022-11-02T06:28:19.119" v="28" actId="1076"/>
      <pc:docMkLst>
        <pc:docMk/>
      </pc:docMkLst>
      <pc:sldChg chg="modSp">
        <pc:chgData name="Amanda Mide-Andersen" userId="S::uz0d@kk.dk::81a4e3a8-97ce-48b9-afec-4dca44668c14" providerId="AD" clId="Web-{012CAB30-0289-0E8B-2EFE-6A1020F47946}" dt="2022-11-02T06:27:48.900" v="21" actId="14100"/>
        <pc:sldMkLst>
          <pc:docMk/>
          <pc:sldMk cId="746646516" sldId="342"/>
        </pc:sldMkLst>
        <pc:spChg chg="mod">
          <ac:chgData name="Amanda Mide-Andersen" userId="S::uz0d@kk.dk::81a4e3a8-97ce-48b9-afec-4dca44668c14" providerId="AD" clId="Web-{012CAB30-0289-0E8B-2EFE-6A1020F47946}" dt="2022-11-02T06:27:48.900" v="21" actId="14100"/>
          <ac:spMkLst>
            <pc:docMk/>
            <pc:sldMk cId="746646516" sldId="342"/>
            <ac:spMk id="4" creationId="{FA2B4742-4056-4A2A-8813-7DD512FCE839}"/>
          </ac:spMkLst>
        </pc:spChg>
      </pc:sldChg>
      <pc:sldChg chg="modSp">
        <pc:chgData name="Amanda Mide-Andersen" userId="S::uz0d@kk.dk::81a4e3a8-97ce-48b9-afec-4dca44668c14" providerId="AD" clId="Web-{012CAB30-0289-0E8B-2EFE-6A1020F47946}" dt="2022-11-02T06:28:19.119" v="28" actId="1076"/>
        <pc:sldMkLst>
          <pc:docMk/>
          <pc:sldMk cId="4144665879" sldId="351"/>
        </pc:sldMkLst>
        <pc:spChg chg="mod">
          <ac:chgData name="Amanda Mide-Andersen" userId="S::uz0d@kk.dk::81a4e3a8-97ce-48b9-afec-4dca44668c14" providerId="AD" clId="Web-{012CAB30-0289-0E8B-2EFE-6A1020F47946}" dt="2022-11-02T06:28:19.119" v="28" actId="1076"/>
          <ac:spMkLst>
            <pc:docMk/>
            <pc:sldMk cId="4144665879" sldId="351"/>
            <ac:spMk id="4" creationId="{FA2B4742-4056-4A2A-8813-7DD512FCE839}"/>
          </ac:spMkLst>
        </pc:spChg>
      </pc:sldChg>
    </pc:docChg>
  </pc:docChgLst>
  <pc:docChgLst>
    <pc:chgData name="Louise Dalsgaard" userId="ec290b20-56b8-44e7-bc34-a3f7620183ab" providerId="ADAL" clId="{3B70FC41-9DA3-4EA5-A892-08E12E6D9AFD}"/>
    <pc:docChg chg="undo custSel addSld delSld modSld sldOrd addMainMaster delMainMaster">
      <pc:chgData name="Louise Dalsgaard" userId="ec290b20-56b8-44e7-bc34-a3f7620183ab" providerId="ADAL" clId="{3B70FC41-9DA3-4EA5-A892-08E12E6D9AFD}" dt="2022-10-28T12:15:37.942" v="895" actId="5793"/>
      <pc:docMkLst>
        <pc:docMk/>
      </pc:docMkLst>
      <pc:sldChg chg="modAnim">
        <pc:chgData name="Louise Dalsgaard" userId="ec290b20-56b8-44e7-bc34-a3f7620183ab" providerId="ADAL" clId="{3B70FC41-9DA3-4EA5-A892-08E12E6D9AFD}" dt="2022-10-28T11:52:55.978" v="5"/>
        <pc:sldMkLst>
          <pc:docMk/>
          <pc:sldMk cId="0" sldId="286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531785751" sldId="294"/>
        </pc:sldMkLst>
      </pc:sldChg>
      <pc:sldChg chg="modSp mod">
        <pc:chgData name="Louise Dalsgaard" userId="ec290b20-56b8-44e7-bc34-a3f7620183ab" providerId="ADAL" clId="{3B70FC41-9DA3-4EA5-A892-08E12E6D9AFD}" dt="2022-10-28T12:07:01.203" v="720" actId="20577"/>
        <pc:sldMkLst>
          <pc:docMk/>
          <pc:sldMk cId="440457144" sldId="297"/>
        </pc:sldMkLst>
        <pc:spChg chg="mod">
          <ac:chgData name="Louise Dalsgaard" userId="ec290b20-56b8-44e7-bc34-a3f7620183ab" providerId="ADAL" clId="{3B70FC41-9DA3-4EA5-A892-08E12E6D9AFD}" dt="2022-10-28T12:07:01.203" v="720" actId="20577"/>
          <ac:spMkLst>
            <pc:docMk/>
            <pc:sldMk cId="440457144" sldId="297"/>
            <ac:spMk id="6" creationId="{FA7A2A20-7F48-EF96-8B8B-94210E410728}"/>
          </ac:spMkLst>
        </pc:spChg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3891378045" sldId="299"/>
        </pc:sldMkLst>
      </pc:sldChg>
      <pc:sldChg chg="modSp mod">
        <pc:chgData name="Louise Dalsgaard" userId="ec290b20-56b8-44e7-bc34-a3f7620183ab" providerId="ADAL" clId="{3B70FC41-9DA3-4EA5-A892-08E12E6D9AFD}" dt="2022-10-28T11:51:48.039" v="0" actId="20577"/>
        <pc:sldMkLst>
          <pc:docMk/>
          <pc:sldMk cId="2240447276" sldId="328"/>
        </pc:sldMkLst>
        <pc:spChg chg="mod">
          <ac:chgData name="Louise Dalsgaard" userId="ec290b20-56b8-44e7-bc34-a3f7620183ab" providerId="ADAL" clId="{3B70FC41-9DA3-4EA5-A892-08E12E6D9AFD}" dt="2022-10-28T11:51:48.039" v="0" actId="20577"/>
          <ac:spMkLst>
            <pc:docMk/>
            <pc:sldMk cId="2240447276" sldId="328"/>
            <ac:spMk id="6" creationId="{9D3CE9C8-D222-49CC-B209-79BE65717AD0}"/>
          </ac:spMkLst>
        </pc:spChg>
      </pc:sldChg>
      <pc:sldChg chg="delSp modSp mod ord">
        <pc:chgData name="Louise Dalsgaard" userId="ec290b20-56b8-44e7-bc34-a3f7620183ab" providerId="ADAL" clId="{3B70FC41-9DA3-4EA5-A892-08E12E6D9AFD}" dt="2022-10-28T12:01:19.745" v="491" actId="14100"/>
        <pc:sldMkLst>
          <pc:docMk/>
          <pc:sldMk cId="1545760889" sldId="331"/>
        </pc:sldMkLst>
        <pc:spChg chg="mod">
          <ac:chgData name="Louise Dalsgaard" userId="ec290b20-56b8-44e7-bc34-a3f7620183ab" providerId="ADAL" clId="{3B70FC41-9DA3-4EA5-A892-08E12E6D9AFD}" dt="2022-10-28T12:00:43.722" v="418" actId="20577"/>
          <ac:spMkLst>
            <pc:docMk/>
            <pc:sldMk cId="1545760889" sldId="331"/>
            <ac:spMk id="2" creationId="{F222359C-F4CD-E87E-8EAD-13C0C8395A0F}"/>
          </ac:spMkLst>
        </pc:spChg>
        <pc:spChg chg="mod">
          <ac:chgData name="Louise Dalsgaard" userId="ec290b20-56b8-44e7-bc34-a3f7620183ab" providerId="ADAL" clId="{3B70FC41-9DA3-4EA5-A892-08E12E6D9AFD}" dt="2022-10-28T12:01:19.745" v="491" actId="14100"/>
          <ac:spMkLst>
            <pc:docMk/>
            <pc:sldMk cId="1545760889" sldId="331"/>
            <ac:spMk id="4" creationId="{443E42BE-7DB8-2244-CD65-12AF9B8459A0}"/>
          </ac:spMkLst>
        </pc:spChg>
        <pc:spChg chg="mod">
          <ac:chgData name="Louise Dalsgaard" userId="ec290b20-56b8-44e7-bc34-a3f7620183ab" providerId="ADAL" clId="{3B70FC41-9DA3-4EA5-A892-08E12E6D9AFD}" dt="2022-10-28T12:01:19.745" v="491" actId="14100"/>
          <ac:spMkLst>
            <pc:docMk/>
            <pc:sldMk cId="1545760889" sldId="331"/>
            <ac:spMk id="22" creationId="{4D42D9E7-325F-4D92-A6CF-53FE258FF8A9}"/>
          </ac:spMkLst>
        </pc:spChg>
        <pc:spChg chg="mod">
          <ac:chgData name="Louise Dalsgaard" userId="ec290b20-56b8-44e7-bc34-a3f7620183ab" providerId="ADAL" clId="{3B70FC41-9DA3-4EA5-A892-08E12E6D9AFD}" dt="2022-10-28T12:01:19.745" v="491" actId="14100"/>
          <ac:spMkLst>
            <pc:docMk/>
            <pc:sldMk cId="1545760889" sldId="331"/>
            <ac:spMk id="23" creationId="{C2F5F5E4-AFCD-4C7B-8CD3-EA18D8DFF2CB}"/>
          </ac:spMkLst>
        </pc:spChg>
        <pc:spChg chg="mod">
          <ac:chgData name="Louise Dalsgaard" userId="ec290b20-56b8-44e7-bc34-a3f7620183ab" providerId="ADAL" clId="{3B70FC41-9DA3-4EA5-A892-08E12E6D9AFD}" dt="2022-10-28T12:01:19.745" v="491" actId="14100"/>
          <ac:spMkLst>
            <pc:docMk/>
            <pc:sldMk cId="1545760889" sldId="331"/>
            <ac:spMk id="24" creationId="{6F195EFB-28EC-405E-9CBE-48D19445057D}"/>
          </ac:spMkLst>
        </pc:spChg>
        <pc:spChg chg="del">
          <ac:chgData name="Louise Dalsgaard" userId="ec290b20-56b8-44e7-bc34-a3f7620183ab" providerId="ADAL" clId="{3B70FC41-9DA3-4EA5-A892-08E12E6D9AFD}" dt="2022-10-28T12:00:37.175" v="409" actId="478"/>
          <ac:spMkLst>
            <pc:docMk/>
            <pc:sldMk cId="1545760889" sldId="331"/>
            <ac:spMk id="25" creationId="{774FC857-E706-43A5-A666-B2E1043CF64E}"/>
          </ac:spMkLst>
        </pc:spChg>
        <pc:spChg chg="mod">
          <ac:chgData name="Louise Dalsgaard" userId="ec290b20-56b8-44e7-bc34-a3f7620183ab" providerId="ADAL" clId="{3B70FC41-9DA3-4EA5-A892-08E12E6D9AFD}" dt="2022-10-28T12:00:57.870" v="489" actId="1035"/>
          <ac:spMkLst>
            <pc:docMk/>
            <pc:sldMk cId="1545760889" sldId="331"/>
            <ac:spMk id="27" creationId="{190B9B40-73E7-4C7B-9D39-966AB473AB19}"/>
          </ac:spMkLst>
        </pc:spChg>
        <pc:spChg chg="mod">
          <ac:chgData name="Louise Dalsgaard" userId="ec290b20-56b8-44e7-bc34-a3f7620183ab" providerId="ADAL" clId="{3B70FC41-9DA3-4EA5-A892-08E12E6D9AFD}" dt="2022-10-28T12:00:57.870" v="489" actId="1035"/>
          <ac:spMkLst>
            <pc:docMk/>
            <pc:sldMk cId="1545760889" sldId="331"/>
            <ac:spMk id="28" creationId="{8D4C8094-046C-4F1D-8DE4-7CF3B87FE762}"/>
          </ac:spMkLst>
        </pc:spChg>
        <pc:spChg chg="mod">
          <ac:chgData name="Louise Dalsgaard" userId="ec290b20-56b8-44e7-bc34-a3f7620183ab" providerId="ADAL" clId="{3B70FC41-9DA3-4EA5-A892-08E12E6D9AFD}" dt="2022-10-28T12:00:57.870" v="489" actId="1035"/>
          <ac:spMkLst>
            <pc:docMk/>
            <pc:sldMk cId="1545760889" sldId="331"/>
            <ac:spMk id="29" creationId="{BDF14043-8946-49CF-9DAA-FBFC145DF7C5}"/>
          </ac:spMkLst>
        </pc:spChg>
        <pc:spChg chg="mod">
          <ac:chgData name="Louise Dalsgaard" userId="ec290b20-56b8-44e7-bc34-a3f7620183ab" providerId="ADAL" clId="{3B70FC41-9DA3-4EA5-A892-08E12E6D9AFD}" dt="2022-10-28T12:00:57.870" v="489" actId="1035"/>
          <ac:spMkLst>
            <pc:docMk/>
            <pc:sldMk cId="1545760889" sldId="331"/>
            <ac:spMk id="30" creationId="{EB3CC57D-1BE0-4806-9C73-9D10B8ED54E9}"/>
          </ac:spMkLst>
        </pc:spChg>
        <pc:spChg chg="del">
          <ac:chgData name="Louise Dalsgaard" userId="ec290b20-56b8-44e7-bc34-a3f7620183ab" providerId="ADAL" clId="{3B70FC41-9DA3-4EA5-A892-08E12E6D9AFD}" dt="2022-10-28T12:00:37.175" v="409" actId="478"/>
          <ac:spMkLst>
            <pc:docMk/>
            <pc:sldMk cId="1545760889" sldId="331"/>
            <ac:spMk id="31" creationId="{FBA07246-56B4-45FB-A04A-B79FF8C4D6FB}"/>
          </ac:spMkLst>
        </pc:spChg>
        <pc:picChg chg="mod">
          <ac:chgData name="Louise Dalsgaard" userId="ec290b20-56b8-44e7-bc34-a3f7620183ab" providerId="ADAL" clId="{3B70FC41-9DA3-4EA5-A892-08E12E6D9AFD}" dt="2022-10-28T12:00:57.870" v="489" actId="1035"/>
          <ac:picMkLst>
            <pc:docMk/>
            <pc:sldMk cId="1545760889" sldId="331"/>
            <ac:picMk id="15" creationId="{55F7741C-A8FA-D7E0-CFC9-3BB23B8D8449}"/>
          </ac:picMkLst>
        </pc:picChg>
        <pc:picChg chg="mod">
          <ac:chgData name="Louise Dalsgaard" userId="ec290b20-56b8-44e7-bc34-a3f7620183ab" providerId="ADAL" clId="{3B70FC41-9DA3-4EA5-A892-08E12E6D9AFD}" dt="2022-10-28T12:00:57.870" v="489" actId="1035"/>
          <ac:picMkLst>
            <pc:docMk/>
            <pc:sldMk cId="1545760889" sldId="331"/>
            <ac:picMk id="16" creationId="{C33C4D9A-DFF2-0772-B912-09B6D8175A99}"/>
          </ac:picMkLst>
        </pc:picChg>
        <pc:picChg chg="mod">
          <ac:chgData name="Louise Dalsgaard" userId="ec290b20-56b8-44e7-bc34-a3f7620183ab" providerId="ADAL" clId="{3B70FC41-9DA3-4EA5-A892-08E12E6D9AFD}" dt="2022-10-28T12:00:57.870" v="489" actId="1035"/>
          <ac:picMkLst>
            <pc:docMk/>
            <pc:sldMk cId="1545760889" sldId="331"/>
            <ac:picMk id="17" creationId="{CB3A7E1A-F110-B9C2-415B-048112158C08}"/>
          </ac:picMkLst>
        </pc:picChg>
        <pc:picChg chg="mod">
          <ac:chgData name="Louise Dalsgaard" userId="ec290b20-56b8-44e7-bc34-a3f7620183ab" providerId="ADAL" clId="{3B70FC41-9DA3-4EA5-A892-08E12E6D9AFD}" dt="2022-10-28T12:00:57.870" v="489" actId="1035"/>
          <ac:picMkLst>
            <pc:docMk/>
            <pc:sldMk cId="1545760889" sldId="331"/>
            <ac:picMk id="18" creationId="{C96FA8D8-5A90-5596-C4E0-E315DBF65D6A}"/>
          </ac:picMkLst>
        </pc:picChg>
        <pc:picChg chg="del">
          <ac:chgData name="Louise Dalsgaard" userId="ec290b20-56b8-44e7-bc34-a3f7620183ab" providerId="ADAL" clId="{3B70FC41-9DA3-4EA5-A892-08E12E6D9AFD}" dt="2022-10-28T12:00:37.175" v="409" actId="478"/>
          <ac:picMkLst>
            <pc:docMk/>
            <pc:sldMk cId="1545760889" sldId="331"/>
            <ac:picMk id="33" creationId="{67556C3E-85DB-4486-8685-D46CF9C92E4C}"/>
          </ac:picMkLst>
        </pc:picChg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2685183080" sldId="332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3959037010" sldId="333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864818468" sldId="334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2322747895" sldId="335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1230785062" sldId="336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8882162" sldId="338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3734213233" sldId="339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149831657" sldId="340"/>
        </pc:sldMkLst>
      </pc:sldChg>
      <pc:sldChg chg="delSp modSp add del mod">
        <pc:chgData name="Louise Dalsgaard" userId="ec290b20-56b8-44e7-bc34-a3f7620183ab" providerId="ADAL" clId="{3B70FC41-9DA3-4EA5-A892-08E12E6D9AFD}" dt="2022-10-28T12:08:38.852" v="795" actId="1076"/>
        <pc:sldMkLst>
          <pc:docMk/>
          <pc:sldMk cId="1045385032" sldId="341"/>
        </pc:sldMkLst>
        <pc:spChg chg="mod">
          <ac:chgData name="Louise Dalsgaard" userId="ec290b20-56b8-44e7-bc34-a3f7620183ab" providerId="ADAL" clId="{3B70FC41-9DA3-4EA5-A892-08E12E6D9AFD}" dt="2022-10-28T12:08:38.852" v="795" actId="1076"/>
          <ac:spMkLst>
            <pc:docMk/>
            <pc:sldMk cId="1045385032" sldId="341"/>
            <ac:spMk id="2" creationId="{C840B848-33C3-43DE-ADFE-0F23B56912B4}"/>
          </ac:spMkLst>
        </pc:spChg>
        <pc:spChg chg="del">
          <ac:chgData name="Louise Dalsgaard" userId="ec290b20-56b8-44e7-bc34-a3f7620183ab" providerId="ADAL" clId="{3B70FC41-9DA3-4EA5-A892-08E12E6D9AFD}" dt="2022-10-28T12:07:55.007" v="761" actId="478"/>
          <ac:spMkLst>
            <pc:docMk/>
            <pc:sldMk cId="1045385032" sldId="341"/>
            <ac:spMk id="4" creationId="{FA2B4742-4056-4A2A-8813-7DD512FCE839}"/>
          </ac:spMkLst>
        </pc:spChg>
      </pc:sldChg>
      <pc:sldChg chg="addSp delSp modSp add del mod">
        <pc:chgData name="Louise Dalsgaard" userId="ec290b20-56b8-44e7-bc34-a3f7620183ab" providerId="ADAL" clId="{3B70FC41-9DA3-4EA5-A892-08E12E6D9AFD}" dt="2022-10-28T12:13:10.076" v="866" actId="1076"/>
        <pc:sldMkLst>
          <pc:docMk/>
          <pc:sldMk cId="746646516" sldId="342"/>
        </pc:sldMkLst>
        <pc:spChg chg="add del mod">
          <ac:chgData name="Louise Dalsgaard" userId="ec290b20-56b8-44e7-bc34-a3f7620183ab" providerId="ADAL" clId="{3B70FC41-9DA3-4EA5-A892-08E12E6D9AFD}" dt="2022-10-28T12:11:11.640" v="850" actId="478"/>
          <ac:spMkLst>
            <pc:docMk/>
            <pc:sldMk cId="746646516" sldId="342"/>
            <ac:spMk id="2" creationId="{C840B848-33C3-43DE-ADFE-0F23B56912B4}"/>
          </ac:spMkLst>
        </pc:spChg>
        <pc:spChg chg="mod">
          <ac:chgData name="Louise Dalsgaard" userId="ec290b20-56b8-44e7-bc34-a3f7620183ab" providerId="ADAL" clId="{3B70FC41-9DA3-4EA5-A892-08E12E6D9AFD}" dt="2022-10-28T12:13:10.076" v="866" actId="1076"/>
          <ac:spMkLst>
            <pc:docMk/>
            <pc:sldMk cId="746646516" sldId="342"/>
            <ac:spMk id="4" creationId="{FA2B4742-4056-4A2A-8813-7DD512FCE839}"/>
          </ac:spMkLst>
        </pc:spChg>
        <pc:spChg chg="add del mod">
          <ac:chgData name="Louise Dalsgaard" userId="ec290b20-56b8-44e7-bc34-a3f7620183ab" providerId="ADAL" clId="{3B70FC41-9DA3-4EA5-A892-08E12E6D9AFD}" dt="2022-10-28T12:10:45.141" v="823" actId="478"/>
          <ac:spMkLst>
            <pc:docMk/>
            <pc:sldMk cId="746646516" sldId="342"/>
            <ac:spMk id="6" creationId="{03EB4269-0BA4-4B53-A9A6-464D250CD497}"/>
          </ac:spMkLst>
        </pc:spChg>
        <pc:spChg chg="add mod">
          <ac:chgData name="Louise Dalsgaard" userId="ec290b20-56b8-44e7-bc34-a3f7620183ab" providerId="ADAL" clId="{3B70FC41-9DA3-4EA5-A892-08E12E6D9AFD}" dt="2022-10-28T12:11:11.640" v="850" actId="478"/>
          <ac:spMkLst>
            <pc:docMk/>
            <pc:sldMk cId="746646516" sldId="342"/>
            <ac:spMk id="8" creationId="{3A0C0E99-B412-43EE-BDA0-CEF22CC6F952}"/>
          </ac:spMkLst>
        </pc:spChg>
      </pc:sldChg>
      <pc:sldChg chg="add del">
        <pc:chgData name="Louise Dalsgaard" userId="ec290b20-56b8-44e7-bc34-a3f7620183ab" providerId="ADAL" clId="{3B70FC41-9DA3-4EA5-A892-08E12E6D9AFD}" dt="2022-10-28T12:13:31.525" v="868" actId="47"/>
        <pc:sldMkLst>
          <pc:docMk/>
          <pc:sldMk cId="389737147" sldId="343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2845727160" sldId="347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3022160171" sldId="348"/>
        </pc:sldMkLst>
      </pc:sldChg>
      <pc:sldChg chg="add del">
        <pc:chgData name="Louise Dalsgaard" userId="ec290b20-56b8-44e7-bc34-a3f7620183ab" providerId="ADAL" clId="{3B70FC41-9DA3-4EA5-A892-08E12E6D9AFD}" dt="2022-10-28T12:07:23.424" v="723" actId="47"/>
        <pc:sldMkLst>
          <pc:docMk/>
          <pc:sldMk cId="2158334595" sldId="349"/>
        </pc:sldMkLst>
      </pc:sldChg>
      <pc:sldChg chg="delSp modSp add mod ord">
        <pc:chgData name="Louise Dalsgaard" userId="ec290b20-56b8-44e7-bc34-a3f7620183ab" providerId="ADAL" clId="{3B70FC41-9DA3-4EA5-A892-08E12E6D9AFD}" dt="2022-10-28T12:06:18.693" v="709" actId="1076"/>
        <pc:sldMkLst>
          <pc:docMk/>
          <pc:sldMk cId="3660806306" sldId="350"/>
        </pc:sldMkLst>
        <pc:spChg chg="mod">
          <ac:chgData name="Louise Dalsgaard" userId="ec290b20-56b8-44e7-bc34-a3f7620183ab" providerId="ADAL" clId="{3B70FC41-9DA3-4EA5-A892-08E12E6D9AFD}" dt="2022-10-28T12:05:38.018" v="687" actId="20577"/>
          <ac:spMkLst>
            <pc:docMk/>
            <pc:sldMk cId="3660806306" sldId="350"/>
            <ac:spMk id="2" creationId="{F222359C-F4CD-E87E-8EAD-13C0C8395A0F}"/>
          </ac:spMkLst>
        </pc:spChg>
        <pc:spChg chg="del">
          <ac:chgData name="Louise Dalsgaard" userId="ec290b20-56b8-44e7-bc34-a3f7620183ab" providerId="ADAL" clId="{3B70FC41-9DA3-4EA5-A892-08E12E6D9AFD}" dt="2022-10-28T12:01:55.347" v="494" actId="478"/>
          <ac:spMkLst>
            <pc:docMk/>
            <pc:sldMk cId="3660806306" sldId="350"/>
            <ac:spMk id="4" creationId="{443E42BE-7DB8-2244-CD65-12AF9B8459A0}"/>
          </ac:spMkLst>
        </pc:spChg>
        <pc:spChg chg="del mod">
          <ac:chgData name="Louise Dalsgaard" userId="ec290b20-56b8-44e7-bc34-a3f7620183ab" providerId="ADAL" clId="{3B70FC41-9DA3-4EA5-A892-08E12E6D9AFD}" dt="2022-10-28T12:01:55.347" v="494" actId="478"/>
          <ac:spMkLst>
            <pc:docMk/>
            <pc:sldMk cId="3660806306" sldId="350"/>
            <ac:spMk id="22" creationId="{4D42D9E7-325F-4D92-A6CF-53FE258FF8A9}"/>
          </ac:spMkLst>
        </pc:spChg>
        <pc:spChg chg="del">
          <ac:chgData name="Louise Dalsgaard" userId="ec290b20-56b8-44e7-bc34-a3f7620183ab" providerId="ADAL" clId="{3B70FC41-9DA3-4EA5-A892-08E12E6D9AFD}" dt="2022-10-28T12:01:55.347" v="494" actId="478"/>
          <ac:spMkLst>
            <pc:docMk/>
            <pc:sldMk cId="3660806306" sldId="350"/>
            <ac:spMk id="23" creationId="{C2F5F5E4-AFCD-4C7B-8CD3-EA18D8DFF2CB}"/>
          </ac:spMkLst>
        </pc:spChg>
        <pc:spChg chg="del">
          <ac:chgData name="Louise Dalsgaard" userId="ec290b20-56b8-44e7-bc34-a3f7620183ab" providerId="ADAL" clId="{3B70FC41-9DA3-4EA5-A892-08E12E6D9AFD}" dt="2022-10-28T11:58:12.299" v="191" actId="478"/>
          <ac:spMkLst>
            <pc:docMk/>
            <pc:sldMk cId="3660806306" sldId="350"/>
            <ac:spMk id="24" creationId="{6F195EFB-28EC-405E-9CBE-48D19445057D}"/>
          </ac:spMkLst>
        </pc:spChg>
        <pc:spChg chg="del">
          <ac:chgData name="Louise Dalsgaard" userId="ec290b20-56b8-44e7-bc34-a3f7620183ab" providerId="ADAL" clId="{3B70FC41-9DA3-4EA5-A892-08E12E6D9AFD}" dt="2022-10-28T11:58:08.773" v="190" actId="478"/>
          <ac:spMkLst>
            <pc:docMk/>
            <pc:sldMk cId="3660806306" sldId="350"/>
            <ac:spMk id="25" creationId="{774FC857-E706-43A5-A666-B2E1043CF64E}"/>
          </ac:spMkLst>
        </pc:spChg>
        <pc:spChg chg="mod">
          <ac:chgData name="Louise Dalsgaard" userId="ec290b20-56b8-44e7-bc34-a3f7620183ab" providerId="ADAL" clId="{3B70FC41-9DA3-4EA5-A892-08E12E6D9AFD}" dt="2022-10-28T12:05:05.607" v="648" actId="20577"/>
          <ac:spMkLst>
            <pc:docMk/>
            <pc:sldMk cId="3660806306" sldId="350"/>
            <ac:spMk id="27" creationId="{190B9B40-73E7-4C7B-9D39-966AB473AB19}"/>
          </ac:spMkLst>
        </pc:spChg>
        <pc:spChg chg="mod">
          <ac:chgData name="Louise Dalsgaard" userId="ec290b20-56b8-44e7-bc34-a3f7620183ab" providerId="ADAL" clId="{3B70FC41-9DA3-4EA5-A892-08E12E6D9AFD}" dt="2022-10-28T12:06:18.693" v="709" actId="1076"/>
          <ac:spMkLst>
            <pc:docMk/>
            <pc:sldMk cId="3660806306" sldId="350"/>
            <ac:spMk id="28" creationId="{8D4C8094-046C-4F1D-8DE4-7CF3B87FE762}"/>
          </ac:spMkLst>
        </pc:spChg>
        <pc:spChg chg="mod">
          <ac:chgData name="Louise Dalsgaard" userId="ec290b20-56b8-44e7-bc34-a3f7620183ab" providerId="ADAL" clId="{3B70FC41-9DA3-4EA5-A892-08E12E6D9AFD}" dt="2022-10-28T12:05:34.905" v="686" actId="20577"/>
          <ac:spMkLst>
            <pc:docMk/>
            <pc:sldMk cId="3660806306" sldId="350"/>
            <ac:spMk id="29" creationId="{BDF14043-8946-49CF-9DAA-FBFC145DF7C5}"/>
          </ac:spMkLst>
        </pc:spChg>
        <pc:spChg chg="del">
          <ac:chgData name="Louise Dalsgaard" userId="ec290b20-56b8-44e7-bc34-a3f7620183ab" providerId="ADAL" clId="{3B70FC41-9DA3-4EA5-A892-08E12E6D9AFD}" dt="2022-10-28T11:58:08.773" v="190" actId="478"/>
          <ac:spMkLst>
            <pc:docMk/>
            <pc:sldMk cId="3660806306" sldId="350"/>
            <ac:spMk id="30" creationId="{EB3CC57D-1BE0-4806-9C73-9D10B8ED54E9}"/>
          </ac:spMkLst>
        </pc:spChg>
        <pc:spChg chg="del">
          <ac:chgData name="Louise Dalsgaard" userId="ec290b20-56b8-44e7-bc34-a3f7620183ab" providerId="ADAL" clId="{3B70FC41-9DA3-4EA5-A892-08E12E6D9AFD}" dt="2022-10-28T11:58:08.773" v="190" actId="478"/>
          <ac:spMkLst>
            <pc:docMk/>
            <pc:sldMk cId="3660806306" sldId="350"/>
            <ac:spMk id="31" creationId="{FBA07246-56B4-45FB-A04A-B79FF8C4D6FB}"/>
          </ac:spMkLst>
        </pc:spChg>
        <pc:picChg chg="del">
          <ac:chgData name="Louise Dalsgaard" userId="ec290b20-56b8-44e7-bc34-a3f7620183ab" providerId="ADAL" clId="{3B70FC41-9DA3-4EA5-A892-08E12E6D9AFD}" dt="2022-10-28T12:01:55.347" v="494" actId="478"/>
          <ac:picMkLst>
            <pc:docMk/>
            <pc:sldMk cId="3660806306" sldId="350"/>
            <ac:picMk id="15" creationId="{55F7741C-A8FA-D7E0-CFC9-3BB23B8D8449}"/>
          </ac:picMkLst>
        </pc:picChg>
        <pc:picChg chg="del">
          <ac:chgData name="Louise Dalsgaard" userId="ec290b20-56b8-44e7-bc34-a3f7620183ab" providerId="ADAL" clId="{3B70FC41-9DA3-4EA5-A892-08E12E6D9AFD}" dt="2022-10-28T12:01:55.347" v="494" actId="478"/>
          <ac:picMkLst>
            <pc:docMk/>
            <pc:sldMk cId="3660806306" sldId="350"/>
            <ac:picMk id="16" creationId="{C33C4D9A-DFF2-0772-B912-09B6D8175A99}"/>
          </ac:picMkLst>
        </pc:picChg>
        <pc:picChg chg="del">
          <ac:chgData name="Louise Dalsgaard" userId="ec290b20-56b8-44e7-bc34-a3f7620183ab" providerId="ADAL" clId="{3B70FC41-9DA3-4EA5-A892-08E12E6D9AFD}" dt="2022-10-28T12:01:55.347" v="494" actId="478"/>
          <ac:picMkLst>
            <pc:docMk/>
            <pc:sldMk cId="3660806306" sldId="350"/>
            <ac:picMk id="17" creationId="{CB3A7E1A-F110-B9C2-415B-048112158C08}"/>
          </ac:picMkLst>
        </pc:picChg>
        <pc:picChg chg="del">
          <ac:chgData name="Louise Dalsgaard" userId="ec290b20-56b8-44e7-bc34-a3f7620183ab" providerId="ADAL" clId="{3B70FC41-9DA3-4EA5-A892-08E12E6D9AFD}" dt="2022-10-28T11:58:12.299" v="191" actId="478"/>
          <ac:picMkLst>
            <pc:docMk/>
            <pc:sldMk cId="3660806306" sldId="350"/>
            <ac:picMk id="18" creationId="{C96FA8D8-5A90-5596-C4E0-E315DBF65D6A}"/>
          </ac:picMkLst>
        </pc:picChg>
        <pc:picChg chg="del">
          <ac:chgData name="Louise Dalsgaard" userId="ec290b20-56b8-44e7-bc34-a3f7620183ab" providerId="ADAL" clId="{3B70FC41-9DA3-4EA5-A892-08E12E6D9AFD}" dt="2022-10-28T11:58:08.773" v="190" actId="478"/>
          <ac:picMkLst>
            <pc:docMk/>
            <pc:sldMk cId="3660806306" sldId="350"/>
            <ac:picMk id="33" creationId="{67556C3E-85DB-4486-8685-D46CF9C92E4C}"/>
          </ac:picMkLst>
        </pc:picChg>
      </pc:sldChg>
      <pc:sldChg chg="modSp add mod">
        <pc:chgData name="Louise Dalsgaard" userId="ec290b20-56b8-44e7-bc34-a3f7620183ab" providerId="ADAL" clId="{3B70FC41-9DA3-4EA5-A892-08E12E6D9AFD}" dt="2022-10-28T12:12:40.535" v="865" actId="1076"/>
        <pc:sldMkLst>
          <pc:docMk/>
          <pc:sldMk cId="4144665879" sldId="351"/>
        </pc:sldMkLst>
        <pc:spChg chg="mod">
          <ac:chgData name="Louise Dalsgaard" userId="ec290b20-56b8-44e7-bc34-a3f7620183ab" providerId="ADAL" clId="{3B70FC41-9DA3-4EA5-A892-08E12E6D9AFD}" dt="2022-10-28T12:12:40.535" v="865" actId="1076"/>
          <ac:spMkLst>
            <pc:docMk/>
            <pc:sldMk cId="4144665879" sldId="351"/>
            <ac:spMk id="4" creationId="{FA2B4742-4056-4A2A-8813-7DD512FCE839}"/>
          </ac:spMkLst>
        </pc:spChg>
      </pc:sldChg>
      <pc:sldChg chg="modSp add mod">
        <pc:chgData name="Louise Dalsgaard" userId="ec290b20-56b8-44e7-bc34-a3f7620183ab" providerId="ADAL" clId="{3B70FC41-9DA3-4EA5-A892-08E12E6D9AFD}" dt="2022-10-28T12:13:37.373" v="872" actId="20577"/>
        <pc:sldMkLst>
          <pc:docMk/>
          <pc:sldMk cId="1492375917" sldId="352"/>
        </pc:sldMkLst>
        <pc:spChg chg="mod">
          <ac:chgData name="Louise Dalsgaard" userId="ec290b20-56b8-44e7-bc34-a3f7620183ab" providerId="ADAL" clId="{3B70FC41-9DA3-4EA5-A892-08E12E6D9AFD}" dt="2022-10-28T12:13:37.373" v="872" actId="20577"/>
          <ac:spMkLst>
            <pc:docMk/>
            <pc:sldMk cId="1492375917" sldId="352"/>
            <ac:spMk id="2" creationId="{C840B848-33C3-43DE-ADFE-0F23B56912B4}"/>
          </ac:spMkLst>
        </pc:spChg>
      </pc:sldChg>
      <pc:sldChg chg="modSp new mod">
        <pc:chgData name="Louise Dalsgaard" userId="ec290b20-56b8-44e7-bc34-a3f7620183ab" providerId="ADAL" clId="{3B70FC41-9DA3-4EA5-A892-08E12E6D9AFD}" dt="2022-10-28T12:15:37.942" v="895" actId="5793"/>
        <pc:sldMkLst>
          <pc:docMk/>
          <pc:sldMk cId="3668416288" sldId="353"/>
        </pc:sldMkLst>
        <pc:spChg chg="mod">
          <ac:chgData name="Louise Dalsgaard" userId="ec290b20-56b8-44e7-bc34-a3f7620183ab" providerId="ADAL" clId="{3B70FC41-9DA3-4EA5-A892-08E12E6D9AFD}" dt="2022-10-28T12:15:08.708" v="879" actId="27636"/>
          <ac:spMkLst>
            <pc:docMk/>
            <pc:sldMk cId="3668416288" sldId="353"/>
            <ac:spMk id="2" creationId="{9CE45434-2935-4FA9-9907-F56DFA015E0F}"/>
          </ac:spMkLst>
        </pc:spChg>
        <pc:spChg chg="mod">
          <ac:chgData name="Louise Dalsgaard" userId="ec290b20-56b8-44e7-bc34-a3f7620183ab" providerId="ADAL" clId="{3B70FC41-9DA3-4EA5-A892-08E12E6D9AFD}" dt="2022-10-28T12:15:37.942" v="895" actId="5793"/>
          <ac:spMkLst>
            <pc:docMk/>
            <pc:sldMk cId="3668416288" sldId="353"/>
            <ac:spMk id="3" creationId="{EA14A62F-DD4C-46FB-96DD-7892D0A001B7}"/>
          </ac:spMkLst>
        </pc:spChg>
      </pc:sldChg>
      <pc:sldMasterChg chg="add del addSldLayout delSldLayout">
        <pc:chgData name="Louise Dalsgaard" userId="ec290b20-56b8-44e7-bc34-a3f7620183ab" providerId="ADAL" clId="{3B70FC41-9DA3-4EA5-A892-08E12E6D9AFD}" dt="2022-10-28T12:07:23.424" v="723" actId="47"/>
        <pc:sldMasterMkLst>
          <pc:docMk/>
          <pc:sldMasterMk cId="3880059707" sldId="2147483674"/>
        </pc:sldMasterMkLst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2145449986" sldId="2147483675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4264926599" sldId="2147483676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521022104" sldId="2147483677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3613160473" sldId="2147483678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2350326098" sldId="2147483679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421242933" sldId="2147483680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4200192251" sldId="2147483681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2968533170" sldId="2147483682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1885251448" sldId="2147483683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1993855067" sldId="2147483684"/>
          </pc:sldLayoutMkLst>
        </pc:sldLayoutChg>
        <pc:sldLayoutChg chg="add del">
          <pc:chgData name="Louise Dalsgaard" userId="ec290b20-56b8-44e7-bc34-a3f7620183ab" providerId="ADAL" clId="{3B70FC41-9DA3-4EA5-A892-08E12E6D9AFD}" dt="2022-10-28T12:07:23.424" v="723" actId="47"/>
          <pc:sldLayoutMkLst>
            <pc:docMk/>
            <pc:sldMasterMk cId="3880059707" sldId="2147483674"/>
            <pc:sldLayoutMk cId="3256217363" sldId="2147483685"/>
          </pc:sldLayoutMkLst>
        </pc:sldLayoutChg>
      </pc:sldMasterChg>
    </pc:docChg>
  </pc:docChgLst>
  <pc:docChgLst>
    <pc:chgData name="Louise Dalsgaard" userId="ec290b20-56b8-44e7-bc34-a3f7620183ab" providerId="ADAL" clId="{A152F957-5B40-4B1C-9BA0-4464BE344134}"/>
    <pc:docChg chg="undo custSel delSld modSld sldOrd">
      <pc:chgData name="Louise Dalsgaard" userId="ec290b20-56b8-44e7-bc34-a3f7620183ab" providerId="ADAL" clId="{A152F957-5B40-4B1C-9BA0-4464BE344134}" dt="2022-11-06T07:09:52.508" v="730" actId="1076"/>
      <pc:docMkLst>
        <pc:docMk/>
      </pc:docMkLst>
      <pc:sldChg chg="addSp delSp modSp mod ord modAnim">
        <pc:chgData name="Louise Dalsgaard" userId="ec290b20-56b8-44e7-bc34-a3f7620183ab" providerId="ADAL" clId="{A152F957-5B40-4B1C-9BA0-4464BE344134}" dt="2022-11-04T10:10:26.650" v="680" actId="1076"/>
        <pc:sldMkLst>
          <pc:docMk/>
          <pc:sldMk cId="0" sldId="286"/>
        </pc:sldMkLst>
        <pc:spChg chg="mod">
          <ac:chgData name="Louise Dalsgaard" userId="ec290b20-56b8-44e7-bc34-a3f7620183ab" providerId="ADAL" clId="{A152F957-5B40-4B1C-9BA0-4464BE344134}" dt="2022-11-04T10:10:26.650" v="680" actId="1076"/>
          <ac:spMkLst>
            <pc:docMk/>
            <pc:sldMk cId="0" sldId="286"/>
            <ac:spMk id="9" creationId="{00000000-0000-0000-0000-000000000000}"/>
          </ac:spMkLst>
        </pc:spChg>
        <pc:spChg chg="add del mod">
          <ac:chgData name="Louise Dalsgaard" userId="ec290b20-56b8-44e7-bc34-a3f7620183ab" providerId="ADAL" clId="{A152F957-5B40-4B1C-9BA0-4464BE344134}" dt="2022-11-03T12:35:29.896" v="635" actId="478"/>
          <ac:spMkLst>
            <pc:docMk/>
            <pc:sldMk cId="0" sldId="286"/>
            <ac:spMk id="18" creationId="{17590818-8904-458B-AFD8-851CF6D2B888}"/>
          </ac:spMkLst>
        </pc:spChg>
        <pc:picChg chg="del">
          <ac:chgData name="Louise Dalsgaard" userId="ec290b20-56b8-44e7-bc34-a3f7620183ab" providerId="ADAL" clId="{A152F957-5B40-4B1C-9BA0-4464BE344134}" dt="2022-11-03T12:35:32.136" v="636" actId="478"/>
          <ac:picMkLst>
            <pc:docMk/>
            <pc:sldMk cId="0" sldId="286"/>
            <ac:picMk id="5" creationId="{00000000-0000-0000-0000-000000000000}"/>
          </ac:picMkLst>
        </pc:picChg>
        <pc:picChg chg="add mod">
          <ac:chgData name="Louise Dalsgaard" userId="ec290b20-56b8-44e7-bc34-a3f7620183ab" providerId="ADAL" clId="{A152F957-5B40-4B1C-9BA0-4464BE344134}" dt="2022-11-04T10:10:23.276" v="679" actId="1076"/>
          <ac:picMkLst>
            <pc:docMk/>
            <pc:sldMk cId="0" sldId="286"/>
            <ac:picMk id="18" creationId="{65D73617-E6B7-49CC-8B03-E7F4484CEFFF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3T12:35:38.018" v="637" actId="478"/>
        <pc:sldMkLst>
          <pc:docMk/>
          <pc:sldMk cId="440457144" sldId="297"/>
        </pc:sldMkLst>
        <pc:spChg chg="add del mod">
          <ac:chgData name="Louise Dalsgaard" userId="ec290b20-56b8-44e7-bc34-a3f7620183ab" providerId="ADAL" clId="{A152F957-5B40-4B1C-9BA0-4464BE344134}" dt="2022-11-03T12:35:38.018" v="637" actId="478"/>
          <ac:spMkLst>
            <pc:docMk/>
            <pc:sldMk cId="440457144" sldId="297"/>
            <ac:spMk id="7" creationId="{38D45BA6-C7B2-4229-B93C-A8B0B84D6322}"/>
          </ac:spMkLst>
        </pc:spChg>
      </pc:sldChg>
      <pc:sldChg chg="addSp delSp modSp mod ord">
        <pc:chgData name="Louise Dalsgaard" userId="ec290b20-56b8-44e7-bc34-a3f7620183ab" providerId="ADAL" clId="{A152F957-5B40-4B1C-9BA0-4464BE344134}" dt="2022-11-06T07:09:43.036" v="729" actId="20577"/>
        <pc:sldMkLst>
          <pc:docMk/>
          <pc:sldMk cId="2240447276" sldId="328"/>
        </pc:sldMkLst>
        <pc:spChg chg="add mod">
          <ac:chgData name="Louise Dalsgaard" userId="ec290b20-56b8-44e7-bc34-a3f7620183ab" providerId="ADAL" clId="{A152F957-5B40-4B1C-9BA0-4464BE344134}" dt="2022-11-06T06:55:22.541" v="682" actId="20577"/>
          <ac:spMkLst>
            <pc:docMk/>
            <pc:sldMk cId="2240447276" sldId="328"/>
            <ac:spMk id="4" creationId="{C2C7E853-1DE7-4FEA-A196-187597B03053}"/>
          </ac:spMkLst>
        </pc:spChg>
        <pc:spChg chg="add del mod">
          <ac:chgData name="Louise Dalsgaard" userId="ec290b20-56b8-44e7-bc34-a3f7620183ab" providerId="ADAL" clId="{A152F957-5B40-4B1C-9BA0-4464BE344134}" dt="2022-11-03T12:31:19.719" v="631" actId="478"/>
          <ac:spMkLst>
            <pc:docMk/>
            <pc:sldMk cId="2240447276" sldId="328"/>
            <ac:spMk id="5" creationId="{83977629-509C-4699-8E87-78FAC89B55B1}"/>
          </ac:spMkLst>
        </pc:spChg>
        <pc:spChg chg="mod">
          <ac:chgData name="Louise Dalsgaard" userId="ec290b20-56b8-44e7-bc34-a3f7620183ab" providerId="ADAL" clId="{A152F957-5B40-4B1C-9BA0-4464BE344134}" dt="2022-11-06T07:09:43.036" v="729" actId="20577"/>
          <ac:spMkLst>
            <pc:docMk/>
            <pc:sldMk cId="2240447276" sldId="328"/>
            <ac:spMk id="6" creationId="{9D3CE9C8-D222-49CC-B209-79BE65717AD0}"/>
          </ac:spMkLst>
        </pc:spChg>
        <pc:picChg chg="add mod">
          <ac:chgData name="Louise Dalsgaard" userId="ec290b20-56b8-44e7-bc34-a3f7620183ab" providerId="ADAL" clId="{A152F957-5B40-4B1C-9BA0-4464BE344134}" dt="2022-11-04T09:43:53.311" v="660" actId="1076"/>
          <ac:picMkLst>
            <pc:docMk/>
            <pc:sldMk cId="2240447276" sldId="328"/>
            <ac:picMk id="5" creationId="{ADC28949-7736-4820-84CF-4A82B5B11477}"/>
          </ac:picMkLst>
        </pc:picChg>
        <pc:picChg chg="add mod">
          <ac:chgData name="Louise Dalsgaard" userId="ec290b20-56b8-44e7-bc34-a3f7620183ab" providerId="ADAL" clId="{A152F957-5B40-4B1C-9BA0-4464BE344134}" dt="2022-11-04T09:44:11.815" v="662" actId="1076"/>
          <ac:picMkLst>
            <pc:docMk/>
            <pc:sldMk cId="2240447276" sldId="328"/>
            <ac:picMk id="8" creationId="{C9752DFA-C495-3FFC-722B-989266C14349}"/>
          </ac:picMkLst>
        </pc:picChg>
      </pc:sldChg>
      <pc:sldChg chg="modSp del mod">
        <pc:chgData name="Louise Dalsgaard" userId="ec290b20-56b8-44e7-bc34-a3f7620183ab" providerId="ADAL" clId="{A152F957-5B40-4B1C-9BA0-4464BE344134}" dt="2022-11-03T07:45:44.955" v="496" actId="47"/>
        <pc:sldMkLst>
          <pc:docMk/>
          <pc:sldMk cId="3765667298" sldId="329"/>
        </pc:sldMkLst>
        <pc:spChg chg="mod">
          <ac:chgData name="Louise Dalsgaard" userId="ec290b20-56b8-44e7-bc34-a3f7620183ab" providerId="ADAL" clId="{A152F957-5B40-4B1C-9BA0-4464BE344134}" dt="2022-10-31T10:55:44.091" v="34" actId="20577"/>
          <ac:spMkLst>
            <pc:docMk/>
            <pc:sldMk cId="3765667298" sldId="329"/>
            <ac:spMk id="4" creationId="{06700B3E-8E35-48BF-8FAE-90CA9BB4FD38}"/>
          </ac:spMkLst>
        </pc:spChg>
      </pc:sldChg>
      <pc:sldChg chg="addSp delSp modSp mod">
        <pc:chgData name="Louise Dalsgaard" userId="ec290b20-56b8-44e7-bc34-a3f7620183ab" providerId="ADAL" clId="{A152F957-5B40-4B1C-9BA0-4464BE344134}" dt="2022-11-06T06:56:39.132" v="708" actId="1076"/>
        <pc:sldMkLst>
          <pc:docMk/>
          <pc:sldMk cId="714492081" sldId="330"/>
        </pc:sldMkLst>
        <pc:spChg chg="mod">
          <ac:chgData name="Louise Dalsgaard" userId="ec290b20-56b8-44e7-bc34-a3f7620183ab" providerId="ADAL" clId="{A152F957-5B40-4B1C-9BA0-4464BE344134}" dt="2022-11-06T06:56:39.132" v="708" actId="1076"/>
          <ac:spMkLst>
            <pc:docMk/>
            <pc:sldMk cId="714492081" sldId="330"/>
            <ac:spMk id="2" creationId="{9F425E09-C164-4505-854C-5DDB4C3251DD}"/>
          </ac:spMkLst>
        </pc:spChg>
        <pc:spChg chg="add del mod">
          <ac:chgData name="Louise Dalsgaard" userId="ec290b20-56b8-44e7-bc34-a3f7620183ab" providerId="ADAL" clId="{A152F957-5B40-4B1C-9BA0-4464BE344134}" dt="2022-11-03T12:35:20.529" v="633" actId="478"/>
          <ac:spMkLst>
            <pc:docMk/>
            <pc:sldMk cId="714492081" sldId="330"/>
            <ac:spMk id="7" creationId="{F7B2EAF3-6D10-44C1-994B-2DC03EA3DE36}"/>
          </ac:spMkLst>
        </pc:spChg>
        <pc:picChg chg="del">
          <ac:chgData name="Louise Dalsgaard" userId="ec290b20-56b8-44e7-bc34-a3f7620183ab" providerId="ADAL" clId="{A152F957-5B40-4B1C-9BA0-4464BE344134}" dt="2022-11-04T09:44:23.562" v="663" actId="478"/>
          <ac:picMkLst>
            <pc:docMk/>
            <pc:sldMk cId="714492081" sldId="330"/>
            <ac:picMk id="4" creationId="{D46C519E-69DF-44C2-BC4F-C5755652AE90}"/>
          </ac:picMkLst>
        </pc:picChg>
        <pc:picChg chg="mod">
          <ac:chgData name="Louise Dalsgaard" userId="ec290b20-56b8-44e7-bc34-a3f7620183ab" providerId="ADAL" clId="{A152F957-5B40-4B1C-9BA0-4464BE344134}" dt="2022-11-06T06:56:35.924" v="707" actId="1076"/>
          <ac:picMkLst>
            <pc:docMk/>
            <pc:sldMk cId="714492081" sldId="330"/>
            <ac:picMk id="6" creationId="{347C089A-875F-1F26-A107-41BA87885A3B}"/>
          </ac:picMkLst>
        </pc:picChg>
        <pc:picChg chg="add mod">
          <ac:chgData name="Louise Dalsgaard" userId="ec290b20-56b8-44e7-bc34-a3f7620183ab" providerId="ADAL" clId="{A152F957-5B40-4B1C-9BA0-4464BE344134}" dt="2022-11-04T09:44:23.952" v="664"/>
          <ac:picMkLst>
            <pc:docMk/>
            <pc:sldMk cId="714492081" sldId="330"/>
            <ac:picMk id="7" creationId="{6795BAD1-F039-4AED-BFB3-9DB31081BDD6}"/>
          </ac:picMkLst>
        </pc:picChg>
        <pc:picChg chg="add mod">
          <ac:chgData name="Louise Dalsgaard" userId="ec290b20-56b8-44e7-bc34-a3f7620183ab" providerId="ADAL" clId="{A152F957-5B40-4B1C-9BA0-4464BE344134}" dt="2022-11-04T09:44:23.952" v="664"/>
          <ac:picMkLst>
            <pc:docMk/>
            <pc:sldMk cId="714492081" sldId="330"/>
            <ac:picMk id="8" creationId="{9A264C79-2374-48EA-BE58-06989EB4FD59}"/>
          </ac:picMkLst>
        </pc:picChg>
        <pc:picChg chg="add mod">
          <ac:chgData name="Louise Dalsgaard" userId="ec290b20-56b8-44e7-bc34-a3f7620183ab" providerId="ADAL" clId="{A152F957-5B40-4B1C-9BA0-4464BE344134}" dt="2022-11-04T09:44:23.952" v="664"/>
          <ac:picMkLst>
            <pc:docMk/>
            <pc:sldMk cId="714492081" sldId="330"/>
            <ac:picMk id="9" creationId="{FCC2946A-C192-4BAD-9B01-EF3A3AF1A649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6T06:56:53.449" v="709" actId="2711"/>
        <pc:sldMkLst>
          <pc:docMk/>
          <pc:sldMk cId="1545760889" sldId="331"/>
        </pc:sldMkLst>
        <pc:spChg chg="mod">
          <ac:chgData name="Louise Dalsgaard" userId="ec290b20-56b8-44e7-bc34-a3f7620183ab" providerId="ADAL" clId="{A152F957-5B40-4B1C-9BA0-4464BE344134}" dt="2022-11-06T06:56:53.449" v="709" actId="2711"/>
          <ac:spMkLst>
            <pc:docMk/>
            <pc:sldMk cId="1545760889" sldId="331"/>
            <ac:spMk id="2" creationId="{F222359C-F4CD-E87E-8EAD-13C0C8395A0F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4" creationId="{443E42BE-7DB8-2244-CD65-12AF9B8459A0}"/>
          </ac:spMkLst>
        </pc:spChg>
        <pc:spChg chg="add del mod">
          <ac:chgData name="Louise Dalsgaard" userId="ec290b20-56b8-44e7-bc34-a3f7620183ab" providerId="ADAL" clId="{A152F957-5B40-4B1C-9BA0-4464BE344134}" dt="2022-11-03T12:35:24.807" v="634" actId="478"/>
          <ac:spMkLst>
            <pc:docMk/>
            <pc:sldMk cId="1545760889" sldId="331"/>
            <ac:spMk id="19" creationId="{09E69957-FB0B-4D8A-9479-21834ACCAB7C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2" creationId="{4D42D9E7-325F-4D92-A6CF-53FE258FF8A9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3" creationId="{C2F5F5E4-AFCD-4C7B-8CD3-EA18D8DFF2CB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4" creationId="{6F195EFB-28EC-405E-9CBE-48D19445057D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7" creationId="{190B9B40-73E7-4C7B-9D39-966AB473AB19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8" creationId="{8D4C8094-046C-4F1D-8DE4-7CF3B87FE762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29" creationId="{BDF14043-8946-49CF-9DAA-FBFC145DF7C5}"/>
          </ac:spMkLst>
        </pc:spChg>
        <pc:spChg chg="mod">
          <ac:chgData name="Louise Dalsgaard" userId="ec290b20-56b8-44e7-bc34-a3f7620183ab" providerId="ADAL" clId="{A152F957-5B40-4B1C-9BA0-4464BE344134}" dt="2022-11-04T09:29:39.302" v="656" actId="1035"/>
          <ac:spMkLst>
            <pc:docMk/>
            <pc:sldMk cId="1545760889" sldId="331"/>
            <ac:spMk id="30" creationId="{EB3CC57D-1BE0-4806-9C73-9D10B8ED54E9}"/>
          </ac:spMkLst>
        </pc:spChg>
        <pc:picChg chg="mod">
          <ac:chgData name="Louise Dalsgaard" userId="ec290b20-56b8-44e7-bc34-a3f7620183ab" providerId="ADAL" clId="{A152F957-5B40-4B1C-9BA0-4464BE344134}" dt="2022-11-04T09:29:39.302" v="656" actId="1035"/>
          <ac:picMkLst>
            <pc:docMk/>
            <pc:sldMk cId="1545760889" sldId="331"/>
            <ac:picMk id="15" creationId="{55F7741C-A8FA-D7E0-CFC9-3BB23B8D8449}"/>
          </ac:picMkLst>
        </pc:picChg>
        <pc:picChg chg="mod">
          <ac:chgData name="Louise Dalsgaard" userId="ec290b20-56b8-44e7-bc34-a3f7620183ab" providerId="ADAL" clId="{A152F957-5B40-4B1C-9BA0-4464BE344134}" dt="2022-11-04T09:29:39.302" v="656" actId="1035"/>
          <ac:picMkLst>
            <pc:docMk/>
            <pc:sldMk cId="1545760889" sldId="331"/>
            <ac:picMk id="16" creationId="{C33C4D9A-DFF2-0772-B912-09B6D8175A99}"/>
          </ac:picMkLst>
        </pc:picChg>
        <pc:picChg chg="mod">
          <ac:chgData name="Louise Dalsgaard" userId="ec290b20-56b8-44e7-bc34-a3f7620183ab" providerId="ADAL" clId="{A152F957-5B40-4B1C-9BA0-4464BE344134}" dt="2022-11-04T09:29:39.302" v="656" actId="1035"/>
          <ac:picMkLst>
            <pc:docMk/>
            <pc:sldMk cId="1545760889" sldId="331"/>
            <ac:picMk id="17" creationId="{CB3A7E1A-F110-B9C2-415B-048112158C08}"/>
          </ac:picMkLst>
        </pc:picChg>
        <pc:picChg chg="mod">
          <ac:chgData name="Louise Dalsgaard" userId="ec290b20-56b8-44e7-bc34-a3f7620183ab" providerId="ADAL" clId="{A152F957-5B40-4B1C-9BA0-4464BE344134}" dt="2022-11-04T09:29:39.302" v="656" actId="1035"/>
          <ac:picMkLst>
            <pc:docMk/>
            <pc:sldMk cId="1545760889" sldId="331"/>
            <ac:picMk id="18" creationId="{C96FA8D8-5A90-5596-C4E0-E315DBF65D6A}"/>
          </ac:picMkLst>
        </pc:picChg>
        <pc:picChg chg="add del mod">
          <ac:chgData name="Louise Dalsgaard" userId="ec290b20-56b8-44e7-bc34-a3f7620183ab" providerId="ADAL" clId="{A152F957-5B40-4B1C-9BA0-4464BE344134}" dt="2022-11-04T09:44:27.429" v="665" actId="478"/>
          <ac:picMkLst>
            <pc:docMk/>
            <pc:sldMk cId="1545760889" sldId="331"/>
            <ac:picMk id="19" creationId="{880BB3FE-EB82-4445-8949-9EC53DF53686}"/>
          </ac:picMkLst>
        </pc:picChg>
        <pc:picChg chg="add mod">
          <ac:chgData name="Louise Dalsgaard" userId="ec290b20-56b8-44e7-bc34-a3f7620183ab" providerId="ADAL" clId="{A152F957-5B40-4B1C-9BA0-4464BE344134}" dt="2022-11-04T09:44:27.813" v="666"/>
          <ac:picMkLst>
            <pc:docMk/>
            <pc:sldMk cId="1545760889" sldId="331"/>
            <ac:picMk id="20" creationId="{BDFF76EA-098A-4E1A-BBD0-114C591ACE64}"/>
          </ac:picMkLst>
        </pc:picChg>
        <pc:picChg chg="add mod">
          <ac:chgData name="Louise Dalsgaard" userId="ec290b20-56b8-44e7-bc34-a3f7620183ab" providerId="ADAL" clId="{A152F957-5B40-4B1C-9BA0-4464BE344134}" dt="2022-11-04T09:44:27.813" v="666"/>
          <ac:picMkLst>
            <pc:docMk/>
            <pc:sldMk cId="1545760889" sldId="331"/>
            <ac:picMk id="21" creationId="{2D1A8679-B534-410B-BA2C-035F244BB0F7}"/>
          </ac:picMkLst>
        </pc:picChg>
        <pc:picChg chg="add mod">
          <ac:chgData name="Louise Dalsgaard" userId="ec290b20-56b8-44e7-bc34-a3f7620183ab" providerId="ADAL" clId="{A152F957-5B40-4B1C-9BA0-4464BE344134}" dt="2022-11-04T09:44:27.813" v="666"/>
          <ac:picMkLst>
            <pc:docMk/>
            <pc:sldMk cId="1545760889" sldId="331"/>
            <ac:picMk id="25" creationId="{666FCDAE-CD07-4795-8638-7C876B51F713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4T09:44:34.330" v="668"/>
        <pc:sldMkLst>
          <pc:docMk/>
          <pc:sldMk cId="1045385032" sldId="341"/>
        </pc:sldMkLst>
        <pc:spChg chg="add del mod">
          <ac:chgData name="Louise Dalsgaard" userId="ec290b20-56b8-44e7-bc34-a3f7620183ab" providerId="ADAL" clId="{A152F957-5B40-4B1C-9BA0-4464BE344134}" dt="2022-11-03T12:35:43.128" v="638" actId="478"/>
          <ac:spMkLst>
            <pc:docMk/>
            <pc:sldMk cId="1045385032" sldId="341"/>
            <ac:spMk id="4" creationId="{A445572B-B6A7-487A-8799-7F9A37A160C3}"/>
          </ac:spMkLst>
        </pc:spChg>
        <pc:picChg chg="add mod">
          <ac:chgData name="Louise Dalsgaard" userId="ec290b20-56b8-44e7-bc34-a3f7620183ab" providerId="ADAL" clId="{A152F957-5B40-4B1C-9BA0-4464BE344134}" dt="2022-11-04T09:44:34.330" v="668"/>
          <ac:picMkLst>
            <pc:docMk/>
            <pc:sldMk cId="1045385032" sldId="341"/>
            <ac:picMk id="4" creationId="{DAE85BBE-FBC9-4FB4-AD2B-27723AF01506}"/>
          </ac:picMkLst>
        </pc:picChg>
        <pc:picChg chg="del">
          <ac:chgData name="Louise Dalsgaard" userId="ec290b20-56b8-44e7-bc34-a3f7620183ab" providerId="ADAL" clId="{A152F957-5B40-4B1C-9BA0-4464BE344134}" dt="2022-11-04T09:44:33.929" v="667" actId="478"/>
          <ac:picMkLst>
            <pc:docMk/>
            <pc:sldMk cId="1045385032" sldId="341"/>
            <ac:picMk id="5" creationId="{CD9816D6-5F1B-181C-B268-F335B24AC12D}"/>
          </ac:picMkLst>
        </pc:picChg>
        <pc:picChg chg="add mod">
          <ac:chgData name="Louise Dalsgaard" userId="ec290b20-56b8-44e7-bc34-a3f7620183ab" providerId="ADAL" clId="{A152F957-5B40-4B1C-9BA0-4464BE344134}" dt="2022-11-04T09:44:34.330" v="668"/>
          <ac:picMkLst>
            <pc:docMk/>
            <pc:sldMk cId="1045385032" sldId="341"/>
            <ac:picMk id="6" creationId="{4D1AB3E5-858E-475F-9A62-807C8EDF2F1B}"/>
          </ac:picMkLst>
        </pc:picChg>
        <pc:picChg chg="add mod">
          <ac:chgData name="Louise Dalsgaard" userId="ec290b20-56b8-44e7-bc34-a3f7620183ab" providerId="ADAL" clId="{A152F957-5B40-4B1C-9BA0-4464BE344134}" dt="2022-11-04T09:44:34.330" v="668"/>
          <ac:picMkLst>
            <pc:docMk/>
            <pc:sldMk cId="1045385032" sldId="341"/>
            <ac:picMk id="7" creationId="{6B9EF0D0-F3D3-4C3D-AA47-51CE59632017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6T06:57:49.297" v="711" actId="1076"/>
        <pc:sldMkLst>
          <pc:docMk/>
          <pc:sldMk cId="746646516" sldId="342"/>
        </pc:sldMkLst>
        <pc:spChg chg="mod">
          <ac:chgData name="Louise Dalsgaard" userId="ec290b20-56b8-44e7-bc34-a3f7620183ab" providerId="ADAL" clId="{A152F957-5B40-4B1C-9BA0-4464BE344134}" dt="2022-11-06T06:57:49.297" v="711" actId="1076"/>
          <ac:spMkLst>
            <pc:docMk/>
            <pc:sldMk cId="746646516" sldId="342"/>
            <ac:spMk id="4" creationId="{FA2B4742-4056-4A2A-8813-7DD512FCE839}"/>
          </ac:spMkLst>
        </pc:spChg>
        <pc:spChg chg="add del mod">
          <ac:chgData name="Louise Dalsgaard" userId="ec290b20-56b8-44e7-bc34-a3f7620183ab" providerId="ADAL" clId="{A152F957-5B40-4B1C-9BA0-4464BE344134}" dt="2022-11-03T12:35:46.741" v="639" actId="478"/>
          <ac:spMkLst>
            <pc:docMk/>
            <pc:sldMk cId="746646516" sldId="342"/>
            <ac:spMk id="6" creationId="{E481DC6E-A30A-4EF9-ACA1-619AD34F9276}"/>
          </ac:spMkLst>
        </pc:spChg>
        <pc:picChg chg="del">
          <ac:chgData name="Louise Dalsgaard" userId="ec290b20-56b8-44e7-bc34-a3f7620183ab" providerId="ADAL" clId="{A152F957-5B40-4B1C-9BA0-4464BE344134}" dt="2022-11-04T09:44:38.496" v="669" actId="478"/>
          <ac:picMkLst>
            <pc:docMk/>
            <pc:sldMk cId="746646516" sldId="342"/>
            <ac:picMk id="5" creationId="{9C6CE54A-4C43-1A8F-1658-09A7927B2C85}"/>
          </ac:picMkLst>
        </pc:picChg>
        <pc:picChg chg="add mod">
          <ac:chgData name="Louise Dalsgaard" userId="ec290b20-56b8-44e7-bc34-a3f7620183ab" providerId="ADAL" clId="{A152F957-5B40-4B1C-9BA0-4464BE344134}" dt="2022-11-04T09:44:39.159" v="670"/>
          <ac:picMkLst>
            <pc:docMk/>
            <pc:sldMk cId="746646516" sldId="342"/>
            <ac:picMk id="6" creationId="{10FF68EB-AE13-408D-BDD2-655D189B4A73}"/>
          </ac:picMkLst>
        </pc:picChg>
        <pc:picChg chg="add mod">
          <ac:chgData name="Louise Dalsgaard" userId="ec290b20-56b8-44e7-bc34-a3f7620183ab" providerId="ADAL" clId="{A152F957-5B40-4B1C-9BA0-4464BE344134}" dt="2022-11-04T09:44:39.159" v="670"/>
          <ac:picMkLst>
            <pc:docMk/>
            <pc:sldMk cId="746646516" sldId="342"/>
            <ac:picMk id="7" creationId="{2E2A317D-42EE-46E0-A1EA-3E8A10526FBE}"/>
          </ac:picMkLst>
        </pc:picChg>
        <pc:picChg chg="add mod">
          <ac:chgData name="Louise Dalsgaard" userId="ec290b20-56b8-44e7-bc34-a3f7620183ab" providerId="ADAL" clId="{A152F957-5B40-4B1C-9BA0-4464BE344134}" dt="2022-11-04T09:44:39.159" v="670"/>
          <ac:picMkLst>
            <pc:docMk/>
            <pc:sldMk cId="746646516" sldId="342"/>
            <ac:picMk id="8" creationId="{0C067D62-A94D-4F16-9073-F4D8F6598C87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6T06:55:27.413" v="684" actId="20577"/>
        <pc:sldMkLst>
          <pc:docMk/>
          <pc:sldMk cId="439965281" sldId="345"/>
        </pc:sldMkLst>
        <pc:spChg chg="mod">
          <ac:chgData name="Louise Dalsgaard" userId="ec290b20-56b8-44e7-bc34-a3f7620183ab" providerId="ADAL" clId="{A152F957-5B40-4B1C-9BA0-4464BE344134}" dt="2022-11-03T09:20:38.722" v="497" actId="1076"/>
          <ac:spMkLst>
            <pc:docMk/>
            <pc:sldMk cId="439965281" sldId="345"/>
            <ac:spMk id="2" creationId="{711EC1B4-CBD1-2E7B-708F-0A2EFA7D6C3B}"/>
          </ac:spMkLst>
        </pc:spChg>
        <pc:spChg chg="del mod">
          <ac:chgData name="Louise Dalsgaard" userId="ec290b20-56b8-44e7-bc34-a3f7620183ab" providerId="ADAL" clId="{A152F957-5B40-4B1C-9BA0-4464BE344134}" dt="2022-11-03T07:43:24.571" v="470" actId="478"/>
          <ac:spMkLst>
            <pc:docMk/>
            <pc:sldMk cId="439965281" sldId="345"/>
            <ac:spMk id="3" creationId="{FCFDDF63-5E92-7212-9CE3-1A708E1FE239}"/>
          </ac:spMkLst>
        </pc:spChg>
        <pc:spChg chg="add mod">
          <ac:chgData name="Louise Dalsgaard" userId="ec290b20-56b8-44e7-bc34-a3f7620183ab" providerId="ADAL" clId="{A152F957-5B40-4B1C-9BA0-4464BE344134}" dt="2022-11-06T06:55:27.413" v="684" actId="20577"/>
          <ac:spMkLst>
            <pc:docMk/>
            <pc:sldMk cId="439965281" sldId="345"/>
            <ac:spMk id="10" creationId="{CA759622-4676-4081-B05C-2CC8337B3ABF}"/>
          </ac:spMkLst>
        </pc:spChg>
        <pc:picChg chg="del">
          <ac:chgData name="Louise Dalsgaard" userId="ec290b20-56b8-44e7-bc34-a3f7620183ab" providerId="ADAL" clId="{A152F957-5B40-4B1C-9BA0-4464BE344134}" dt="2022-11-03T07:44:03.175" v="477" actId="478"/>
          <ac:picMkLst>
            <pc:docMk/>
            <pc:sldMk cId="439965281" sldId="345"/>
            <ac:picMk id="8" creationId="{79210D31-A338-BD4B-331A-089091B18751}"/>
          </ac:picMkLst>
        </pc:picChg>
        <pc:picChg chg="mod">
          <ac:chgData name="Louise Dalsgaard" userId="ec290b20-56b8-44e7-bc34-a3f7620183ab" providerId="ADAL" clId="{A152F957-5B40-4B1C-9BA0-4464BE344134}" dt="2022-11-03T07:44:01.762" v="476" actId="1076"/>
          <ac:picMkLst>
            <pc:docMk/>
            <pc:sldMk cId="439965281" sldId="345"/>
            <ac:picMk id="9" creationId="{CFA5CE2D-1854-1545-2A5D-B4E89A11B6DD}"/>
          </ac:picMkLst>
        </pc:picChg>
      </pc:sldChg>
      <pc:sldChg chg="addSp delSp modSp mod ord">
        <pc:chgData name="Louise Dalsgaard" userId="ec290b20-56b8-44e7-bc34-a3f7620183ab" providerId="ADAL" clId="{A152F957-5B40-4B1C-9BA0-4464BE344134}" dt="2022-11-06T06:56:16.651" v="704" actId="1037"/>
        <pc:sldMkLst>
          <pc:docMk/>
          <pc:sldMk cId="3660806306" sldId="350"/>
        </pc:sldMkLst>
        <pc:spChg chg="mod">
          <ac:chgData name="Louise Dalsgaard" userId="ec290b20-56b8-44e7-bc34-a3f7620183ab" providerId="ADAL" clId="{A152F957-5B40-4B1C-9BA0-4464BE344134}" dt="2022-11-06T06:56:16.651" v="704" actId="1037"/>
          <ac:spMkLst>
            <pc:docMk/>
            <pc:sldMk cId="3660806306" sldId="350"/>
            <ac:spMk id="2" creationId="{F222359C-F4CD-E87E-8EAD-13C0C8395A0F}"/>
          </ac:spMkLst>
        </pc:spChg>
        <pc:spChg chg="add del mod">
          <ac:chgData name="Louise Dalsgaard" userId="ec290b20-56b8-44e7-bc34-a3f7620183ab" providerId="ADAL" clId="{A152F957-5B40-4B1C-9BA0-4464BE344134}" dt="2022-11-03T12:31:23.519" v="632" actId="478"/>
          <ac:spMkLst>
            <pc:docMk/>
            <pc:sldMk cId="3660806306" sldId="350"/>
            <ac:spMk id="3" creationId="{41DD62E5-D88F-4050-BB98-95C83D788FCB}"/>
          </ac:spMkLst>
        </pc:spChg>
        <pc:spChg chg="add mod">
          <ac:chgData name="Louise Dalsgaard" userId="ec290b20-56b8-44e7-bc34-a3f7620183ab" providerId="ADAL" clId="{A152F957-5B40-4B1C-9BA0-4464BE344134}" dt="2022-11-06T06:56:16.651" v="704" actId="1037"/>
          <ac:spMkLst>
            <pc:docMk/>
            <pc:sldMk cId="3660806306" sldId="350"/>
            <ac:spMk id="7" creationId="{E79CD24E-1C83-408A-B819-487A0B7F3191}"/>
          </ac:spMkLst>
        </pc:spChg>
        <pc:spChg chg="mod">
          <ac:chgData name="Louise Dalsgaard" userId="ec290b20-56b8-44e7-bc34-a3f7620183ab" providerId="ADAL" clId="{A152F957-5B40-4B1C-9BA0-4464BE344134}" dt="2022-11-06T06:56:16.651" v="704" actId="1037"/>
          <ac:spMkLst>
            <pc:docMk/>
            <pc:sldMk cId="3660806306" sldId="350"/>
            <ac:spMk id="27" creationId="{190B9B40-73E7-4C7B-9D39-966AB473AB19}"/>
          </ac:spMkLst>
        </pc:spChg>
        <pc:spChg chg="mod">
          <ac:chgData name="Louise Dalsgaard" userId="ec290b20-56b8-44e7-bc34-a3f7620183ab" providerId="ADAL" clId="{A152F957-5B40-4B1C-9BA0-4464BE344134}" dt="2022-11-06T06:56:16.651" v="704" actId="1037"/>
          <ac:spMkLst>
            <pc:docMk/>
            <pc:sldMk cId="3660806306" sldId="350"/>
            <ac:spMk id="28" creationId="{8D4C8094-046C-4F1D-8DE4-7CF3B87FE762}"/>
          </ac:spMkLst>
        </pc:spChg>
        <pc:spChg chg="mod">
          <ac:chgData name="Louise Dalsgaard" userId="ec290b20-56b8-44e7-bc34-a3f7620183ab" providerId="ADAL" clId="{A152F957-5B40-4B1C-9BA0-4464BE344134}" dt="2022-11-06T06:56:16.651" v="704" actId="1037"/>
          <ac:spMkLst>
            <pc:docMk/>
            <pc:sldMk cId="3660806306" sldId="350"/>
            <ac:spMk id="29" creationId="{BDF14043-8946-49CF-9DAA-FBFC145DF7C5}"/>
          </ac:spMkLst>
        </pc:spChg>
      </pc:sldChg>
      <pc:sldChg chg="addSp delSp modSp mod">
        <pc:chgData name="Louise Dalsgaard" userId="ec290b20-56b8-44e7-bc34-a3f7620183ab" providerId="ADAL" clId="{A152F957-5B40-4B1C-9BA0-4464BE344134}" dt="2022-11-06T06:57:55.458" v="712" actId="1076"/>
        <pc:sldMkLst>
          <pc:docMk/>
          <pc:sldMk cId="4144665879" sldId="351"/>
        </pc:sldMkLst>
        <pc:spChg chg="mod">
          <ac:chgData name="Louise Dalsgaard" userId="ec290b20-56b8-44e7-bc34-a3f7620183ab" providerId="ADAL" clId="{A152F957-5B40-4B1C-9BA0-4464BE344134}" dt="2022-11-06T06:57:55.458" v="712" actId="1076"/>
          <ac:spMkLst>
            <pc:docMk/>
            <pc:sldMk cId="4144665879" sldId="351"/>
            <ac:spMk id="4" creationId="{FA2B4742-4056-4A2A-8813-7DD512FCE839}"/>
          </ac:spMkLst>
        </pc:spChg>
        <pc:spChg chg="add del mod">
          <ac:chgData name="Louise Dalsgaard" userId="ec290b20-56b8-44e7-bc34-a3f7620183ab" providerId="ADAL" clId="{A152F957-5B40-4B1C-9BA0-4464BE344134}" dt="2022-11-03T12:35:51.030" v="640" actId="478"/>
          <ac:spMkLst>
            <pc:docMk/>
            <pc:sldMk cId="4144665879" sldId="351"/>
            <ac:spMk id="6" creationId="{9F5219B2-F62C-4870-B27C-4228142DFD86}"/>
          </ac:spMkLst>
        </pc:spChg>
        <pc:graphicFrameChg chg="add del modGraphic">
          <ac:chgData name="Louise Dalsgaard" userId="ec290b20-56b8-44e7-bc34-a3f7620183ab" providerId="ADAL" clId="{A152F957-5B40-4B1C-9BA0-4464BE344134}" dt="2022-11-02T10:11:37.618" v="219" actId="27309"/>
          <ac:graphicFrameMkLst>
            <pc:docMk/>
            <pc:sldMk cId="4144665879" sldId="351"/>
            <ac:graphicFrameMk id="3" creationId="{13150919-2DDE-459D-833E-F833214708DC}"/>
          </ac:graphicFrameMkLst>
        </pc:graphicFrameChg>
        <pc:picChg chg="del">
          <ac:chgData name="Louise Dalsgaard" userId="ec290b20-56b8-44e7-bc34-a3f7620183ab" providerId="ADAL" clId="{A152F957-5B40-4B1C-9BA0-4464BE344134}" dt="2022-11-04T09:44:42.247" v="671" actId="478"/>
          <ac:picMkLst>
            <pc:docMk/>
            <pc:sldMk cId="4144665879" sldId="351"/>
            <ac:picMk id="5" creationId="{9C6CE54A-4C43-1A8F-1658-09A7927B2C85}"/>
          </ac:picMkLst>
        </pc:picChg>
        <pc:picChg chg="add mod">
          <ac:chgData name="Louise Dalsgaard" userId="ec290b20-56b8-44e7-bc34-a3f7620183ab" providerId="ADAL" clId="{A152F957-5B40-4B1C-9BA0-4464BE344134}" dt="2022-11-04T09:44:42.630" v="672"/>
          <ac:picMkLst>
            <pc:docMk/>
            <pc:sldMk cId="4144665879" sldId="351"/>
            <ac:picMk id="6" creationId="{A1F99EB9-2006-47C4-9635-0E93601153BA}"/>
          </ac:picMkLst>
        </pc:picChg>
        <pc:picChg chg="add mod">
          <ac:chgData name="Louise Dalsgaard" userId="ec290b20-56b8-44e7-bc34-a3f7620183ab" providerId="ADAL" clId="{A152F957-5B40-4B1C-9BA0-4464BE344134}" dt="2022-11-04T09:44:42.630" v="672"/>
          <ac:picMkLst>
            <pc:docMk/>
            <pc:sldMk cId="4144665879" sldId="351"/>
            <ac:picMk id="7" creationId="{1542006E-1AA0-4D99-80D1-342AF948A357}"/>
          </ac:picMkLst>
        </pc:picChg>
        <pc:picChg chg="add mod">
          <ac:chgData name="Louise Dalsgaard" userId="ec290b20-56b8-44e7-bc34-a3f7620183ab" providerId="ADAL" clId="{A152F957-5B40-4B1C-9BA0-4464BE344134}" dt="2022-11-04T09:44:42.630" v="672"/>
          <ac:picMkLst>
            <pc:docMk/>
            <pc:sldMk cId="4144665879" sldId="351"/>
            <ac:picMk id="8" creationId="{ED34BFED-4F36-407B-A4F5-2D2DFF19DB06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6T06:58:11.683" v="713" actId="1076"/>
        <pc:sldMkLst>
          <pc:docMk/>
          <pc:sldMk cId="1492375917" sldId="352"/>
        </pc:sldMkLst>
        <pc:spChg chg="mod">
          <ac:chgData name="Louise Dalsgaard" userId="ec290b20-56b8-44e7-bc34-a3f7620183ab" providerId="ADAL" clId="{A152F957-5B40-4B1C-9BA0-4464BE344134}" dt="2022-11-06T06:58:11.683" v="713" actId="1076"/>
          <ac:spMkLst>
            <pc:docMk/>
            <pc:sldMk cId="1492375917" sldId="352"/>
            <ac:spMk id="2" creationId="{C840B848-33C3-43DE-ADFE-0F23B56912B4}"/>
          </ac:spMkLst>
        </pc:spChg>
        <pc:spChg chg="add del mod">
          <ac:chgData name="Louise Dalsgaard" userId="ec290b20-56b8-44e7-bc34-a3f7620183ab" providerId="ADAL" clId="{A152F957-5B40-4B1C-9BA0-4464BE344134}" dt="2022-11-03T12:35:53.471" v="641" actId="478"/>
          <ac:spMkLst>
            <pc:docMk/>
            <pc:sldMk cId="1492375917" sldId="352"/>
            <ac:spMk id="4" creationId="{0B0FD7AE-6162-47F8-B9BF-0DD4D23AE00F}"/>
          </ac:spMkLst>
        </pc:spChg>
        <pc:picChg chg="add mod">
          <ac:chgData name="Louise Dalsgaard" userId="ec290b20-56b8-44e7-bc34-a3f7620183ab" providerId="ADAL" clId="{A152F957-5B40-4B1C-9BA0-4464BE344134}" dt="2022-11-04T09:44:45.646" v="674"/>
          <ac:picMkLst>
            <pc:docMk/>
            <pc:sldMk cId="1492375917" sldId="352"/>
            <ac:picMk id="4" creationId="{7002C521-AEDE-4966-9642-EAF8C378F937}"/>
          </ac:picMkLst>
        </pc:picChg>
        <pc:picChg chg="del">
          <ac:chgData name="Louise Dalsgaard" userId="ec290b20-56b8-44e7-bc34-a3f7620183ab" providerId="ADAL" clId="{A152F957-5B40-4B1C-9BA0-4464BE344134}" dt="2022-11-04T09:44:45.246" v="673" actId="478"/>
          <ac:picMkLst>
            <pc:docMk/>
            <pc:sldMk cId="1492375917" sldId="352"/>
            <ac:picMk id="5" creationId="{CD9816D6-5F1B-181C-B268-F335B24AC12D}"/>
          </ac:picMkLst>
        </pc:picChg>
        <pc:picChg chg="add mod">
          <ac:chgData name="Louise Dalsgaard" userId="ec290b20-56b8-44e7-bc34-a3f7620183ab" providerId="ADAL" clId="{A152F957-5B40-4B1C-9BA0-4464BE344134}" dt="2022-11-04T09:44:45.646" v="674"/>
          <ac:picMkLst>
            <pc:docMk/>
            <pc:sldMk cId="1492375917" sldId="352"/>
            <ac:picMk id="6" creationId="{B34EC5BA-2EC2-49CC-95D2-AFE42E9A6354}"/>
          </ac:picMkLst>
        </pc:picChg>
        <pc:picChg chg="add mod">
          <ac:chgData name="Louise Dalsgaard" userId="ec290b20-56b8-44e7-bc34-a3f7620183ab" providerId="ADAL" clId="{A152F957-5B40-4B1C-9BA0-4464BE344134}" dt="2022-11-04T09:44:45.646" v="674"/>
          <ac:picMkLst>
            <pc:docMk/>
            <pc:sldMk cId="1492375917" sldId="352"/>
            <ac:picMk id="7" creationId="{BD1F6D3A-5DA9-4F53-8ACC-3DCFB7EBD4D3}"/>
          </ac:picMkLst>
        </pc:picChg>
      </pc:sldChg>
      <pc:sldChg chg="addSp delSp modSp mod">
        <pc:chgData name="Louise Dalsgaard" userId="ec290b20-56b8-44e7-bc34-a3f7620183ab" providerId="ADAL" clId="{A152F957-5B40-4B1C-9BA0-4464BE344134}" dt="2022-11-06T07:09:52.508" v="730" actId="1076"/>
        <pc:sldMkLst>
          <pc:docMk/>
          <pc:sldMk cId="3668416288" sldId="353"/>
        </pc:sldMkLst>
        <pc:spChg chg="mod">
          <ac:chgData name="Louise Dalsgaard" userId="ec290b20-56b8-44e7-bc34-a3f7620183ab" providerId="ADAL" clId="{A152F957-5B40-4B1C-9BA0-4464BE344134}" dt="2022-11-06T07:09:52.508" v="730" actId="1076"/>
          <ac:spMkLst>
            <pc:docMk/>
            <pc:sldMk cId="3668416288" sldId="353"/>
            <ac:spMk id="2" creationId="{9CE45434-2935-4FA9-9907-F56DFA015E0F}"/>
          </ac:spMkLst>
        </pc:spChg>
        <pc:spChg chg="mod">
          <ac:chgData name="Louise Dalsgaard" userId="ec290b20-56b8-44e7-bc34-a3f7620183ab" providerId="ADAL" clId="{A152F957-5B40-4B1C-9BA0-4464BE344134}" dt="2022-10-31T11:07:06.880" v="119" actId="14100"/>
          <ac:spMkLst>
            <pc:docMk/>
            <pc:sldMk cId="3668416288" sldId="353"/>
            <ac:spMk id="3" creationId="{EA14A62F-DD4C-46FB-96DD-7892D0A001B7}"/>
          </ac:spMkLst>
        </pc:spChg>
        <pc:spChg chg="add del mod">
          <ac:chgData name="Louise Dalsgaard" userId="ec290b20-56b8-44e7-bc34-a3f7620183ab" providerId="ADAL" clId="{A152F957-5B40-4B1C-9BA0-4464BE344134}" dt="2022-11-03T12:35:57.804" v="642" actId="478"/>
          <ac:spMkLst>
            <pc:docMk/>
            <pc:sldMk cId="3668416288" sldId="353"/>
            <ac:spMk id="4" creationId="{2D6D3960-AD95-492C-B088-701B38B9C599}"/>
          </ac:spMkLst>
        </pc:spChg>
        <pc:picChg chg="add mod">
          <ac:chgData name="Louise Dalsgaard" userId="ec290b20-56b8-44e7-bc34-a3f7620183ab" providerId="ADAL" clId="{A152F957-5B40-4B1C-9BA0-4464BE344134}" dt="2022-11-04T09:44:49.155" v="675"/>
          <ac:picMkLst>
            <pc:docMk/>
            <pc:sldMk cId="3668416288" sldId="353"/>
            <ac:picMk id="4" creationId="{CADAE8C3-B0FD-4B14-9E03-52B549243EA5}"/>
          </ac:picMkLst>
        </pc:picChg>
        <pc:picChg chg="add mod">
          <ac:chgData name="Louise Dalsgaard" userId="ec290b20-56b8-44e7-bc34-a3f7620183ab" providerId="ADAL" clId="{A152F957-5B40-4B1C-9BA0-4464BE344134}" dt="2022-11-04T09:44:49.155" v="675"/>
          <ac:picMkLst>
            <pc:docMk/>
            <pc:sldMk cId="3668416288" sldId="353"/>
            <ac:picMk id="5" creationId="{F7350789-0C51-4120-9E8F-99DD3856778D}"/>
          </ac:picMkLst>
        </pc:picChg>
        <pc:picChg chg="add mod">
          <ac:chgData name="Louise Dalsgaard" userId="ec290b20-56b8-44e7-bc34-a3f7620183ab" providerId="ADAL" clId="{A152F957-5B40-4B1C-9BA0-4464BE344134}" dt="2022-11-04T09:44:49.155" v="675"/>
          <ac:picMkLst>
            <pc:docMk/>
            <pc:sldMk cId="3668416288" sldId="353"/>
            <ac:picMk id="6" creationId="{90BB6A2F-7901-4902-8E47-0E81894FAFF7}"/>
          </ac:picMkLst>
        </pc:picChg>
      </pc:sldChg>
      <pc:sldChg chg="modSp mod">
        <pc:chgData name="Louise Dalsgaard" userId="ec290b20-56b8-44e7-bc34-a3f7620183ab" providerId="ADAL" clId="{A152F957-5B40-4B1C-9BA0-4464BE344134}" dt="2022-11-06T06:58:50.070" v="722" actId="20577"/>
        <pc:sldMkLst>
          <pc:docMk/>
          <pc:sldMk cId="1739105447" sldId="354"/>
        </pc:sldMkLst>
        <pc:spChg chg="mod">
          <ac:chgData name="Louise Dalsgaard" userId="ec290b20-56b8-44e7-bc34-a3f7620183ab" providerId="ADAL" clId="{A152F957-5B40-4B1C-9BA0-4464BE344134}" dt="2022-11-06T06:58:50.070" v="722" actId="20577"/>
          <ac:spMkLst>
            <pc:docMk/>
            <pc:sldMk cId="1739105447" sldId="354"/>
            <ac:spMk id="9" creationId="{7BB6EB41-8C14-91DD-21C9-CE65F9450E5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7T11:56:31.054"/>
    </inkml:context>
    <inkml:brush xml:id="br0">
      <inkml:brushProperty name="width" value="0.72319" units="cm"/>
      <inkml:brushProperty name="height" value="0.72319" units="cm"/>
      <inkml:brushProperty name="color" value="#57E0BC"/>
    </inkml:brush>
  </inkml:definitions>
  <inkml:trace contextRef="#ctx0" brushRef="#br0">0 2286 24575,'1'-4'0,"0"0"0,0 0 0,0 1 0,0-1 0,1 0 0,0 0 0,-1 1 0,1-1 0,0 1 0,1-1 0,-1 1 0,1 0 0,-1 0 0,5-3 0,1-4 0,159-178 0,7 9 0,8 7 0,7 8 0,238-156 0,-241 193 0,5 9 0,208-92 0,-278 159 0,3 6 0,175-38 0,264-25 0,-258 54 0,1302-191 0,83 119 0,2 97 0,-31 138 0,-1208-47 0,727 197 0,-975-198 0,-3 9 0,360 180 0,-473-201 0,-1 4 0,-2 4 0,-4 4 0,-1 4 0,-4 3 0,-2 3 0,-4 4 0,73 97 0,-122-137 0,0 0 0,-2 1 0,-2 1 0,-1 1 0,-2 0 0,-2 2 0,-1-1 0,-2 1 0,-2 1 0,-1 0 0,-3 0 0,0 1 0,-3-1 0,-2 1 0,-1-1 0,-2 0 0,-1 1 0,-3-2 0,-1 1 0,-2-1 0,-2-1 0,-17 40 0,-8 1 0,-3-2 0,-93 133 0,-137 133 0,77-130 0,-8-9 0,-8-9 0,-9-9 0,-8-11 0,-6-9 0,-367 194 0,249-187-108,-687 233 0,-404 10-300,-101 34 164,1186-319 234,6 16 0,7 16 0,-483 311 0,434-207-3,12 17 0,-487 471-1,474-333 488,323-332-355,5 2-1,3 3 1,-51 106-1,98-170-118,-1 0 0,2 1 0,-18 51 0,30-74 0,1-1 0,-1 1 0,2 0 0,-1 0 0,1 0 0,1 0 0,0 1 0,0-1 0,1 0 0,0 0 0,1 0 0,0 0 0,6 18 0,2-6 0,1 0 0,1 0 0,1-1 0,1-1 0,24 28 0,93 87 0,-96-101 0,73 69 0,4-5 0,4-5 0,4-5 0,135 73 0,-177-119 0,1-3 0,2-4 0,2-4 0,0-3 0,2-5 0,0-3 0,2-3 0,104 4 0,-92-17 0,1-4 0,-1-5 0,0-4 0,0-5 0,-1-4 0,-1-5 0,112-41 0,451-225 0,-20-47 0,3-2 0,575-226-295,15 38-3,-1223 522 297,494-207 5,1101-477-23,-42-99 7,73-45 12,-1230 662 0,6 18 0,497-112 0,-732 226 155,182-14 1,-258 44-79,0 4 1,0 6 0,132 18-1,-209-17-77,1 2 0,-1 1 0,-1 1 0,1 2 0,-1 0 0,0 1 0,-1 1 0,21 15 0,-28-16 0,-1 0 0,-1 2 0,0-1 0,0 2 0,-1 0 0,-1 0 0,0 1 0,-1 1 0,0 0 0,-1 0 0,-1 1 0,8 19 0,-1 8 0,-2 0 0,-3 0 0,-1 1 0,5 57 0,-4 181 0,-12-240 0,-2 0 0,-2 0 0,-2 0 0,-1-1 0,-2 0 0,-2-1 0,-1 0 0,-2-1 0,-2-1 0,-1-1 0,-2 0 0,-48 62 0,-18 8 0,-5-5 0,-166 144 0,-28-2-173,-549 356-1,-382 123-450,273-171 349,639-361 335,-492 406 1,737-543 167,3 2 1,-64 82-1,98-108-165,0 2 0,2 0 0,1 2 0,2 0 0,1 1-1,-22 65 1,35-86-63,1 0 0,0 0 0,1 0 0,0 0 0,1 0 0,1 1 0,0-1 0,1 0 0,0 1 0,1-1 0,1 0 0,0 0 0,8 23 0,-3-20 0,0-1 0,1 0 0,1 0 0,0 0 0,1-1 0,0-1 0,1 0 0,1-1 0,22 18 0,0-4 0,2-2 0,1-2 0,1-2 0,1-1 0,0-2 0,1-2 0,1-1 0,45 8 0,25 0 0,181 15 0,121-23 0,-381-14 0,585-8-130,-1-27 0,782-147-1,1176-453-260,-349-207 391,-1563 540 0,1613-722 0,-509 195 0,-26-49 0,-1317 662 0,356-192-33,-30-36 196,-211 62 489,-525 370-847,0 1 0,1 1 0,0 0 0,0 1 0,1 1 0,20-7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1D02B-D988-4865-B3AE-75C5B1BCBA55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5001-DC00-4926-9A50-AA512BE24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39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43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/>
              <a:t>Understreg at der skal præsenteres for borgmester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8005D-41DD-4119-8912-45F3EEABE98D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>
                <a:solidFill>
                  <a:schemeClr val="bg1"/>
                </a:solidFill>
                <a:effectLst/>
                <a:latin typeface="KBH" panose="00000500000000000000" pitchFamily="2" charset="0"/>
                <a:ea typeface="Times New Roman" panose="02020603050405020304" pitchFamily="18" charset="0"/>
              </a:rPr>
              <a:t>Intro til unik mulighed – Kommunen / overborgmesteren har brug for de unges hjælp og deres stemme som repræsentanter for byens unge er vigtigt. En mulighed for at få reel indflydelse.</a:t>
            </a:r>
            <a:endParaRPr lang="da-DK" sz="1200">
              <a:solidFill>
                <a:schemeClr val="bg1"/>
              </a:solidFill>
              <a:effectLst/>
              <a:latin typeface="KBH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55001-DC00-4926-9A50-AA512BE24C7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298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CA20C-1001-F9BB-4CFC-DA7D42182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8A912C-B6D4-281B-FB2F-14D78317B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3E5F6F-549E-C831-3D91-A07637BC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A79B70-CF95-9FBA-54BF-42DCF02A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66FCA7-9F45-17D7-A18D-3705246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44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77831-9E7F-2B32-509B-AABBA486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D092AB8-3FAE-E61C-9ED5-FCE46BB9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05F2AB-C9AF-B63C-A4D3-FB43B8AE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584006-37DE-B6D4-F085-5901B9DD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5887A9-8CA9-BDD3-80E5-1B010642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85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1A5536-B207-F3EF-8424-D0D615050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199BDD-8F8A-7D14-9E19-99193DFF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ACE976-FCA3-E3C7-6A03-9088B3A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629B7C-035C-EAB2-05A8-166DE53E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E5FDA5-7D33-3A2F-DA0D-7BDF0EB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21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CA20C-1001-F9BB-4CFC-DA7D42182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8A912C-B6D4-281B-FB2F-14D78317B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3E5F6F-549E-C831-3D91-A07637BC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A79B70-CF95-9FBA-54BF-42DCF02A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66FCA7-9F45-17D7-A18D-3705246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44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8DDF4-809C-D498-D223-5AB639E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A2CD0C-6209-B10C-700A-40299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A15DC9-05B9-13C3-4E4B-B19C3AE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2B5843-E76C-9B86-AE52-68B8ADFB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C6CB39-F960-B16A-728B-2D252D0A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26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A3DD2-DC6E-C1D0-E9B8-E7389BD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AB9201-D3CF-B5FB-D955-EA2B9F7F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1D9D77-68E8-0196-9A02-971D6457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04E066-3D24-D40F-6AEB-09F41F50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A99B7D-8614-3F49-9BA3-5562DA50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02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A024E-83B7-6B85-8F2D-01647DF1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5B6CAD-5928-0BFF-A37E-5D320699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F41094-5F43-6E6A-319D-2AE339F4A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EA3632-9878-B1BC-8950-13CF579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A9992A-39BF-5987-5657-D1B28392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DD26E1-24B5-193A-6189-F762B14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16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D9371-23DD-BFA1-E557-836171ED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50ED1F-B251-A947-B30A-819545CE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D6E01E-5FC9-A37A-F7F3-1A2AD738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C38BC7-F6BE-2D93-12B2-118577460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3B392BD-6D26-04E6-2061-F4A95BD53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D198507-8EBB-0AFE-BC1F-305B3150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9A0799-5750-F8E6-064F-6636F54F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1F6C255-9CA9-8ADC-F224-D96CE65E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32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E92F0-BE62-C0EB-95D6-C4516DBC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4FE044-2FF0-1CFD-6DFD-53ACD54B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77B22D-7B07-2FED-0A22-123D6685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4C4810-97D0-A368-4105-A90907AC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4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528353-5602-542F-3DE2-622EF427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3ADA74-F046-A20A-064A-28A83829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332AA1-F79F-9DCF-3F16-89461DB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19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17DD-276A-210A-16CC-7431DEEB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C3C98-5123-6733-E57C-34DBAC30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940988-4365-BDDB-9716-9E0350E56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3A0568-F7A2-7F33-2A93-4332CB89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E3AFB8-D0F5-5868-53A9-4239E6F3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0DF49F-DDE8-B113-A4CA-C508516F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8DDF4-809C-D498-D223-5AB639E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A2CD0C-6209-B10C-700A-40299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A15DC9-05B9-13C3-4E4B-B19C3AE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2B5843-E76C-9B86-AE52-68B8ADFB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C6CB39-F960-B16A-728B-2D252D0A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2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B801B-7749-4D7B-03E6-C502C786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C98A1A2-9314-F71A-CFD5-2F1F71C6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DA9758-03C8-5FC1-5731-7C1D6B3A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9597BD-9000-F7CD-533E-F1043A73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014EAB-89D1-BD1B-FB08-7493C19F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FB1B89-0AD5-A4D7-5581-4550755C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25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77831-9E7F-2B32-509B-AABBA486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D092AB8-3FAE-E61C-9ED5-FCE46BB9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05F2AB-C9AF-B63C-A4D3-FB43B8AE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584006-37DE-B6D4-F085-5901B9DD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5887A9-8CA9-BDD3-80E5-1B010642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8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1A5536-B207-F3EF-8424-D0D615050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199BDD-8F8A-7D14-9E19-99193DFF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ACE976-FCA3-E3C7-6A03-9088B3A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629B7C-035C-EAB2-05A8-166DE53E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E5FDA5-7D33-3A2F-DA0D-7BDF0EB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217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940" y="4655756"/>
            <a:ext cx="10583903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1604" y="794039"/>
            <a:ext cx="3419553" cy="180000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842" y="5957998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842" y="6178773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71978F-EB86-5677-0330-39C96D811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843" y="642325"/>
            <a:ext cx="1775504" cy="48342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D5BC3F-C647-63FB-CE42-C7421BAF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11" y="5266652"/>
            <a:ext cx="994208" cy="1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7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940" y="4655756"/>
            <a:ext cx="10583903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1604" y="794039"/>
            <a:ext cx="3419553" cy="180000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842" y="5957998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842" y="6178773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71978F-EB86-5677-0330-39C96D811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843" y="642325"/>
            <a:ext cx="1775504" cy="48342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D5BC3F-C647-63FB-CE42-C7421BAF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11" y="5266652"/>
            <a:ext cx="994208" cy="1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7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CA20C-1001-F9BB-4CFC-DA7D42182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8A912C-B6D4-281B-FB2F-14D78317B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3E5F6F-549E-C831-3D91-A07637BC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1FD4-E814-4364-ADA7-7340A0962329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A79B70-CF95-9FBA-54BF-42DCF02A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66FCA7-9F45-17D7-A18D-37052461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449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8DDF4-809C-D498-D223-5AB639E3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A2CD0C-6209-B10C-700A-402997D52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A15DC9-05B9-13C3-4E4B-B19C3AE5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4C9C-2DDE-44FB-82BD-6502FCA67E05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2B5843-E76C-9B86-AE52-68B8ADFB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C6CB39-F960-B16A-728B-2D252D0A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49265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A3DD2-DC6E-C1D0-E9B8-E7389BD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AB9201-D3CF-B5FB-D955-EA2B9F7F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1D9D77-68E8-0196-9A02-971D6457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3F24-6199-4763-9521-4B6A85ED33D5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04E066-3D24-D40F-6AEB-09F41F50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A99B7D-8614-3F49-9BA3-5562DA50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022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A024E-83B7-6B85-8F2D-01647DF1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5B6CAD-5928-0BFF-A37E-5D320699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F41094-5F43-6E6A-319D-2AE339F4A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EA3632-9878-B1BC-8950-13CF579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83BC-BF89-44A2-9835-D7142F3DA508}" type="datetime1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A9992A-39BF-5987-5657-D1B28392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DD26E1-24B5-193A-6189-F762B14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1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D9371-23DD-BFA1-E557-836171ED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50ED1F-B251-A947-B30A-819545CE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D6E01E-5FC9-A37A-F7F3-1A2AD738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C38BC7-F6BE-2D93-12B2-118577460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3B392BD-6D26-04E6-2061-F4A95BD53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D198507-8EBB-0AFE-BC1F-305B3150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D0DB-9134-4EB3-BEEF-8E250057B945}" type="datetime1">
              <a:rPr lang="da-DK" smtClean="0"/>
              <a:t>06-11-2022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9A0799-5750-F8E6-064F-6636F54F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1F6C255-9CA9-8ADC-F224-D96CE65E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32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A3DD2-DC6E-C1D0-E9B8-E7389BD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AB9201-D3CF-B5FB-D955-EA2B9F7F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1D9D77-68E8-0196-9A02-971D6457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04E066-3D24-D40F-6AEB-09F41F50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A99B7D-8614-3F49-9BA3-5562DA50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02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E92F0-BE62-C0EB-95D6-C4516DBC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4FE044-2FF0-1CFD-6DFD-53ACD54B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1C49-6173-472F-806F-E81043EB2D56}" type="datetime1">
              <a:rPr lang="da-DK" smtClean="0"/>
              <a:t>06-11-2022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77B22D-7B07-2FED-0A22-123D6685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4C4810-97D0-A368-4105-A90907AC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4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528353-5602-542F-3DE2-622EF427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306F-7DAF-4278-8403-D6239022B8C9}" type="datetime1">
              <a:rPr lang="da-DK" smtClean="0"/>
              <a:t>06-11-2022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3ADA74-F046-A20A-064A-28A83829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332AA1-F79F-9DCF-3F16-89461DB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192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17DD-276A-210A-16CC-7431DEEB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C3C98-5123-6733-E57C-34DBAC30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940988-4365-BDDB-9716-9E0350E56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3A0568-F7A2-7F33-2A93-4332CB89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00F0-A652-47CD-8157-38A89F427AA7}" type="datetime1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E3AFB8-D0F5-5868-53A9-4239E6F3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0DF49F-DDE8-B113-A4CA-C508516F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3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B801B-7749-4D7B-03E6-C502C786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C98A1A2-9314-F71A-CFD5-2F1F71C6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DA9758-03C8-5FC1-5731-7C1D6B3A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9597BD-9000-F7CD-533E-F1043A73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9FAF-757D-42BE-8C52-23F39B5DD7C2}" type="datetime1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014EAB-89D1-BD1B-FB08-7493C19F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FB1B89-0AD5-A4D7-5581-4550755C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251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77831-9E7F-2B32-509B-AABBA486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D092AB8-3FAE-E61C-9ED5-FCE46BB9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05F2AB-C9AF-B63C-A4D3-FB43B8AE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71ED-0937-46A9-BBAA-FE2E564B0171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584006-37DE-B6D4-F085-5901B9DD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5887A9-8CA9-BDD3-80E5-1B010642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85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F1A5536-B207-F3EF-8424-D0D615050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199BDD-8F8A-7D14-9E19-99193DFF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ACE976-FCA3-E3C7-6A03-9088B3A5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6BA3-333D-46B1-BA41-877FC92DCA8C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629B7C-035C-EAB2-05A8-166DE53E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E5FDA5-7D33-3A2F-DA0D-7BDF0EB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217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940" y="4655756"/>
            <a:ext cx="10583903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1604" y="794039"/>
            <a:ext cx="3419553" cy="180000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842" y="5957998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842" y="6178773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71978F-EB86-5677-0330-39C96D811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843" y="642325"/>
            <a:ext cx="1775504" cy="48342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D5BC3F-C647-63FB-CE42-C7421BAF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11" y="5266652"/>
            <a:ext cx="994208" cy="1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7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940" y="4655756"/>
            <a:ext cx="10583903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1604" y="794039"/>
            <a:ext cx="3419553" cy="180000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842" y="5957998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842" y="6178773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5">
                    <a:lumMod val="60000"/>
                    <a:lumOff val="40000"/>
                  </a:schemeClr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A71978F-EB86-5677-0330-39C96D811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843" y="642325"/>
            <a:ext cx="1775504" cy="48342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8D5BC3F-C647-63FB-CE42-C7421BAFA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11" y="5266652"/>
            <a:ext cx="994208" cy="10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A024E-83B7-6B85-8F2D-01647DF1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5B6CAD-5928-0BFF-A37E-5D3206998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F41094-5F43-6E6A-319D-2AE339F4A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EA3632-9878-B1BC-8950-13CF5794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A9992A-39BF-5987-5657-D1B28392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DD26E1-24B5-193A-6189-F762B141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16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D9371-23DD-BFA1-E557-836171ED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50ED1F-B251-A947-B30A-819545CE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4D6E01E-5FC9-A37A-F7F3-1A2AD738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C38BC7-F6BE-2D93-12B2-118577460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3B392BD-6D26-04E6-2061-F4A95BD53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D198507-8EBB-0AFE-BC1F-305B3150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79A0799-5750-F8E6-064F-6636F54F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1F6C255-9CA9-8ADC-F224-D96CE65E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32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E92F0-BE62-C0EB-95D6-C4516DBC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4FE044-2FF0-1CFD-6DFD-53ACD54B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77B22D-7B07-2FED-0A22-123D6685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4C4810-97D0-A368-4105-A90907AC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24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A528353-5602-542F-3DE2-622EF427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D3ADA74-F046-A20A-064A-28A83829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7332AA1-F79F-9DCF-3F16-89461DBD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19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17DD-276A-210A-16CC-7431DEEB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C3C98-5123-6733-E57C-34DBAC30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9940988-4365-BDDB-9716-9E0350E56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93A0568-F7A2-7F33-2A93-4332CB89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2E3AFB8-D0F5-5868-53A9-4239E6F3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0DF49F-DDE8-B113-A4CA-C508516F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B801B-7749-4D7B-03E6-C502C786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C98A1A2-9314-F71A-CFD5-2F1F71C60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DA9758-03C8-5FC1-5731-7C1D6B3A5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9597BD-9000-F7CD-533E-F1043A73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5014EAB-89D1-BD1B-FB08-7493C19F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FB1B89-0AD5-A4D7-5581-4550755C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25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222274E-7DF2-3371-3337-93CF6046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B57F0F-4345-4FFE-071E-72FF5EB3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8D52F2-631A-6B46-F61F-FCDD49D5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7E718E-7289-058E-EA1C-C2A73CCE8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9CDD54-4F08-4343-2B08-F38C3E8F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0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222274E-7DF2-3371-3337-93CF6046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B57F0F-4345-4FFE-071E-72FF5EB3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8D52F2-631A-6B46-F61F-FCDD49D5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6D88E-F01A-495B-AA98-72A148330A22}" type="datetimeFigureOut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7E718E-7289-058E-EA1C-C2A73CCE8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9CDD54-4F08-4343-2B08-F38C3E8F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0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222274E-7DF2-3371-3337-93CF6046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B57F0F-4345-4FFE-071E-72FF5EB34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8D52F2-631A-6B46-F61F-FCDD49D57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F467-5422-4226-8E37-28911F8ABE74}" type="datetime1">
              <a:rPr lang="da-DK" smtClean="0"/>
              <a:t>06-11-2022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7E718E-7289-058E-EA1C-C2A73CCE8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9CDD54-4F08-4343-2B08-F38C3E8F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3D04-5C56-4CBA-A2A1-775D14A32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05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9YErQmh898?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C1B4-CBD1-2E7B-708F-0A2EFA7D6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999" y="1134096"/>
            <a:ext cx="10752001" cy="363467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z="7200" dirty="0">
                <a:solidFill>
                  <a:srgbClr val="57E0BC"/>
                </a:solidFill>
                <a:latin typeface="KBH Black"/>
              </a:rPr>
              <a:t>Anbefalinger til Kommuneplans-strategi 2023/24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FA5CE2D-1854-1545-2A5D-B4E89A11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62" y="485373"/>
            <a:ext cx="1080631" cy="74869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CA759622-4676-4081-B05C-2CC8337B3ABF}"/>
              </a:ext>
            </a:extLst>
          </p:cNvPr>
          <p:cNvSpPr txBox="1"/>
          <p:nvPr/>
        </p:nvSpPr>
        <p:spPr>
          <a:xfrm>
            <a:off x="719999" y="5105482"/>
            <a:ext cx="74721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KBH"/>
              </a:rPr>
              <a:t>På vegne af 28 unge fra 7. og 8. klasse fra Tove Ditlevsen Skole, Langelinie Skole, Tingbjerg Skole, Katrinedals Skole, Peder Lykke Skolen og Tagensbo Skole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96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FA2B4742-4056-4A2A-8813-7DD512FCE839}"/>
              </a:ext>
            </a:extLst>
          </p:cNvPr>
          <p:cNvSpPr txBox="1"/>
          <p:nvPr/>
        </p:nvSpPr>
        <p:spPr>
          <a:xfrm>
            <a:off x="1092485" y="1555597"/>
            <a:ext cx="10007030" cy="30777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a-DK" dirty="0">
              <a:effectLst/>
              <a:latin typeface="KBH" panose="00000500000000000000" pitchFamily="2" charset="0"/>
            </a:endParaRPr>
          </a:p>
          <a:p>
            <a:pPr lvl="1" algn="ctr">
              <a:tabLst>
                <a:tab pos="914400" algn="l"/>
              </a:tabLst>
            </a:pPr>
            <a:r>
              <a:rPr lang="da-DK" sz="4400" i="1" dirty="0">
                <a:solidFill>
                  <a:srgbClr val="365237"/>
                </a:solidFill>
                <a:latin typeface="KBH Black"/>
                <a:ea typeface="+mn-lt"/>
                <a:cs typeface="Calibri"/>
              </a:rPr>
              <a:t>Nu har vi præsenteret vores visioner for fremtidens by – men vil du fortælle om dine ønsker for fremtidens by?</a:t>
            </a:r>
            <a:endParaRPr lang="da-DK" sz="4400" dirty="0">
              <a:solidFill>
                <a:srgbClr val="365237"/>
              </a:solidFill>
              <a:latin typeface="KBH Black"/>
              <a:ea typeface="+mn-lt"/>
              <a:cs typeface="+mn-lt"/>
            </a:endParaRPr>
          </a:p>
          <a:p>
            <a:pPr lvl="1" algn="ctr">
              <a:tabLst>
                <a:tab pos="914400" algn="l"/>
              </a:tabLst>
            </a:pPr>
            <a:endParaRPr lang="da-DK" sz="4400" b="1" dirty="0">
              <a:solidFill>
                <a:srgbClr val="365237"/>
              </a:solidFill>
              <a:latin typeface="KBH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6" name="Billede 5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A1F99EB9-2006-47C4-9635-0E936011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542006E-1AA0-4D99-80D1-342AF948A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D34BFED-4F36-407B-A4F5-2D2DFF19D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0B848-33C3-43DE-ADFE-0F23B569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77" y="2766218"/>
            <a:ext cx="11136846" cy="1325563"/>
          </a:xfrm>
        </p:spPr>
        <p:txBody>
          <a:bodyPr>
            <a:noAutofit/>
          </a:bodyPr>
          <a:lstStyle/>
          <a:p>
            <a:pPr algn="ctr"/>
            <a:r>
              <a:rPr lang="da-DK" sz="6600" b="1" dirty="0">
                <a:solidFill>
                  <a:srgbClr val="365237"/>
                </a:solidFill>
                <a:latin typeface="KBH"/>
              </a:rPr>
              <a:t>Tak til </a:t>
            </a:r>
            <a:br>
              <a:rPr lang="da-DK" sz="6600" b="1" dirty="0">
                <a:solidFill>
                  <a:srgbClr val="365237"/>
                </a:solidFill>
                <a:latin typeface="KBH"/>
              </a:rPr>
            </a:br>
            <a:r>
              <a:rPr lang="da-DK" sz="6600" b="1" dirty="0">
                <a:solidFill>
                  <a:srgbClr val="365237"/>
                </a:solidFill>
                <a:latin typeface="KBH"/>
              </a:rPr>
              <a:t>Overborgmester, Sophie Hæstorp Andersen </a:t>
            </a:r>
          </a:p>
        </p:txBody>
      </p:sp>
      <p:pic>
        <p:nvPicPr>
          <p:cNvPr id="4" name="Billede 3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7002C521-AEDE-4966-9642-EAF8C378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34EC5BA-2EC2-49CC-95D2-AFE42E9A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D1F6D3A-5DA9-4F53-8ACC-3DCFB7EBD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45434-2935-4FA9-9907-F56DFA01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14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365237"/>
                </a:solidFill>
                <a:latin typeface="KBH"/>
              </a:rPr>
              <a:t>Hør</a:t>
            </a:r>
            <a:r>
              <a:rPr lang="da-DK" sz="4400" b="1" dirty="0">
                <a:solidFill>
                  <a:srgbClr val="365237"/>
                </a:solidFill>
                <a:latin typeface="KBH"/>
              </a:rPr>
              <a:t> om vores anbefalinger til </a:t>
            </a:r>
            <a:r>
              <a:rPr lang="da-DK" b="1" dirty="0">
                <a:solidFill>
                  <a:srgbClr val="365237"/>
                </a:solidFill>
                <a:latin typeface="KBH"/>
              </a:rPr>
              <a:t>kommuneplansstrategien </a:t>
            </a:r>
            <a:r>
              <a:rPr lang="da-DK" sz="4400" b="1" dirty="0">
                <a:solidFill>
                  <a:srgbClr val="365237"/>
                </a:solidFill>
                <a:latin typeface="KBH"/>
              </a:rPr>
              <a:t>ved </a:t>
            </a:r>
            <a:r>
              <a:rPr lang="da-DK" b="1" dirty="0">
                <a:solidFill>
                  <a:srgbClr val="365237"/>
                </a:solidFill>
                <a:latin typeface="KBH"/>
              </a:rPr>
              <a:t>bordene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14A62F-DD4C-46FB-96DD-7892D0A0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52781"/>
            <a:ext cx="10864065" cy="3824181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>
                <a:solidFill>
                  <a:srgbClr val="365237"/>
                </a:solidFill>
                <a:latin typeface="KBH"/>
              </a:rPr>
              <a:t>Bord 1) 	Hvordan sikrer vi </a:t>
            </a:r>
            <a:r>
              <a:rPr lang="da-DK" sz="2800" b="1" dirty="0">
                <a:solidFill>
                  <a:srgbClr val="365237"/>
                </a:solidFill>
                <a:latin typeface="KBH"/>
              </a:rPr>
              <a:t>boliger til alle </a:t>
            </a:r>
            <a:r>
              <a:rPr lang="da-DK" sz="2800" dirty="0">
                <a:solidFill>
                  <a:srgbClr val="365237"/>
                </a:solidFill>
                <a:latin typeface="KBH"/>
              </a:rPr>
              <a:t>i København?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365237"/>
                </a:solidFill>
                <a:latin typeface="KBH"/>
              </a:rPr>
              <a:t>Bord 2) 	Hvordan ser fremtidens </a:t>
            </a:r>
            <a:r>
              <a:rPr lang="da-DK" sz="2800" b="1" dirty="0">
                <a:solidFill>
                  <a:srgbClr val="365237"/>
                </a:solidFill>
                <a:latin typeface="KBH"/>
              </a:rPr>
              <a:t>rekreative områder </a:t>
            </a:r>
            <a:r>
              <a:rPr lang="da-DK" sz="2800" dirty="0">
                <a:solidFill>
                  <a:srgbClr val="365237"/>
                </a:solidFill>
                <a:latin typeface="KBH"/>
              </a:rPr>
              <a:t>ud?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365237"/>
                </a:solidFill>
                <a:latin typeface="KBH"/>
              </a:rPr>
              <a:t>Bord 3) 	Hvordan er fremtidens </a:t>
            </a:r>
            <a:r>
              <a:rPr lang="da-DK" sz="2800" b="1" dirty="0">
                <a:solidFill>
                  <a:srgbClr val="365237"/>
                </a:solidFill>
                <a:latin typeface="KBH"/>
              </a:rPr>
              <a:t>trygge </a:t>
            </a:r>
            <a:r>
              <a:rPr lang="da-DK" sz="2800" dirty="0">
                <a:solidFill>
                  <a:srgbClr val="365237"/>
                </a:solidFill>
                <a:latin typeface="KBH"/>
              </a:rPr>
              <a:t>København? 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365237"/>
                </a:solidFill>
                <a:latin typeface="KBH"/>
              </a:rPr>
              <a:t>Bord 4) 	Hvordan bliver København en mere </a:t>
            </a:r>
            <a:r>
              <a:rPr lang="da-DK" sz="2800" b="1" dirty="0">
                <a:solidFill>
                  <a:srgbClr val="365237"/>
                </a:solidFill>
                <a:latin typeface="KBH"/>
              </a:rPr>
              <a:t>bæredygtig 		storby?</a:t>
            </a:r>
          </a:p>
          <a:p>
            <a:pPr marL="0" indent="0">
              <a:buNone/>
            </a:pPr>
            <a:r>
              <a:rPr lang="da-DK" sz="2800" dirty="0">
                <a:solidFill>
                  <a:srgbClr val="365237"/>
                </a:solidFill>
                <a:latin typeface="KBH"/>
              </a:rPr>
              <a:t>Bord 5) 	Inddragelsesprocessen</a:t>
            </a:r>
          </a:p>
          <a:p>
            <a:endParaRPr lang="da-DK" dirty="0"/>
          </a:p>
        </p:txBody>
      </p:sp>
      <p:pic>
        <p:nvPicPr>
          <p:cNvPr id="4" name="Billede 3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CADAE8C3-B0FD-4B14-9E03-52B549243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7350789-0C51-4120-9E8F-99DD38567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0BB6A2F-7901-4902-8E47-0E81894FA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1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45879-F2B3-0652-142A-66DC6D4ED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352" y="524027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da-DK" sz="7200" dirty="0">
                <a:solidFill>
                  <a:srgbClr val="57E0BC"/>
                </a:solidFill>
                <a:latin typeface="KBH Black"/>
              </a:rPr>
              <a:t>Tak fordi I lytter til vores anbefalinger </a:t>
            </a:r>
            <a:br>
              <a:rPr lang="da-DK" sz="7200" dirty="0">
                <a:latin typeface="KBH Black"/>
              </a:rPr>
            </a:br>
            <a:r>
              <a:rPr lang="da-DK" sz="3600" dirty="0">
                <a:solidFill>
                  <a:srgbClr val="57E0BC"/>
                </a:solidFill>
                <a:latin typeface="KBH Black"/>
              </a:rPr>
              <a:t>Med venlig hilsen Ungerepræsentanterne</a:t>
            </a:r>
            <a:endParaRPr lang="da-DK" sz="3600" dirty="0">
              <a:solidFill>
                <a:srgbClr val="57E0BC"/>
              </a:solidFill>
              <a:latin typeface="KBH Black" panose="00000A00000000000000" pitchFamily="2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13E80D-4D45-0A2D-CDBB-4159B55CD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105" y="3395734"/>
            <a:ext cx="5158247" cy="3222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Clara 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Piculell</a:t>
            </a: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 Barfoed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Noah 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Fræmohs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Effie Sophia Vejlø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Saccin</a:t>
            </a: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 Ezra Nelson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Linnea Andreassen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Dagmar Worm</a:t>
            </a:r>
            <a:endParaRPr lang="en-US" sz="1200" dirty="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lnSpc>
                <a:spcPct val="100000"/>
              </a:lnSpc>
              <a:spcBef>
                <a:spcPts val="500"/>
              </a:spcBef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Rayan 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Norrbohm</a:t>
            </a:r>
            <a:endParaRPr lang="da-DK" sz="1200" dirty="0">
              <a:solidFill>
                <a:srgbClr val="FDFADB"/>
              </a:solidFill>
              <a:latin typeface="KBH"/>
              <a:ea typeface="+mn-lt"/>
              <a:cs typeface="+mn-lt"/>
            </a:endParaRPr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AB50EB-64E4-7CF9-2DCA-EAB4D32F2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5972955"/>
            <a:ext cx="1919786" cy="7647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C1FD189-408D-2D7A-61EA-C99529137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69" y="5803706"/>
            <a:ext cx="896453" cy="933955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88A3F181-63DF-18BC-A9D2-1EC2E5EED736}"/>
              </a:ext>
            </a:extLst>
          </p:cNvPr>
          <p:cNvSpPr txBox="1">
            <a:spLocks/>
          </p:cNvSpPr>
          <p:nvPr/>
        </p:nvSpPr>
        <p:spPr>
          <a:xfrm>
            <a:off x="2970113" y="3408194"/>
            <a:ext cx="5158247" cy="3222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Emilie Heuser Nielsen</a:t>
            </a:r>
            <a:endParaRPr lang="en-US" sz="1200">
              <a:cs typeface="Calibri" panose="020F0502020204030204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Sif </a:t>
            </a:r>
            <a:r>
              <a:rPr lang="da-DK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Alde</a:t>
            </a: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 Slot Simonsen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en-US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Emirhan</a:t>
            </a:r>
            <a:r>
              <a:rPr lang="en-US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Oruc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en-US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Zakaria </a:t>
            </a:r>
            <a:r>
              <a:rPr lang="en-US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Abdifatah</a:t>
            </a:r>
            <a:r>
              <a:rPr lang="en-US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 Aden Farah 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Sara </a:t>
            </a:r>
            <a:r>
              <a:rPr lang="da-DK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Trisic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Abbas Kaliet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+mn-lt"/>
              </a:rPr>
              <a:t>Romana Islam </a:t>
            </a:r>
            <a:r>
              <a:rPr lang="da-DK" sz="120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Tisha</a:t>
            </a: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  <a:p>
            <a:pPr marL="285750" indent="-285750" algn="l">
              <a:spcBef>
                <a:spcPts val="500"/>
              </a:spcBef>
              <a:buChar char="•"/>
            </a:pPr>
            <a:endParaRPr lang="en-US" sz="1200">
              <a:solidFill>
                <a:srgbClr val="000000"/>
              </a:solidFill>
              <a:latin typeface="KBH"/>
              <a:ea typeface="+mn-lt"/>
              <a:cs typeface="+mn-lt"/>
            </a:endParaRP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7BB6EB41-8C14-91DD-21C9-CE65F9450E52}"/>
              </a:ext>
            </a:extLst>
          </p:cNvPr>
          <p:cNvSpPr txBox="1">
            <a:spLocks/>
          </p:cNvSpPr>
          <p:nvPr/>
        </p:nvSpPr>
        <p:spPr>
          <a:xfrm>
            <a:off x="5672596" y="3406356"/>
            <a:ext cx="2736549" cy="3222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Youssef Mai</a:t>
            </a:r>
            <a:endParaRPr lang="en-US" sz="1200" dirty="0"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Axel Thor Gunnarsson</a:t>
            </a:r>
            <a:endParaRPr lang="da-DK" sz="1200" dirty="0">
              <a:cs typeface="Calibri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Celina Victoria Ilkjær-Stærkær</a:t>
            </a:r>
            <a:endParaRPr lang="da-DK" sz="12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Freja 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Tahia</a:t>
            </a: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 Petersen</a:t>
            </a:r>
            <a:endParaRPr lang="da-DK" sz="12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Sabrina Abdirisak 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Abdikad</a:t>
            </a: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 Omar </a:t>
            </a:r>
            <a:endParaRPr lang="da-DK" sz="12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Vilia Hovgaard </a:t>
            </a:r>
            <a:r>
              <a:rPr lang="da-DK" sz="1200" dirty="0" err="1">
                <a:solidFill>
                  <a:srgbClr val="FDFADB"/>
                </a:solidFill>
                <a:latin typeface="KBH"/>
                <a:ea typeface="+mn-lt"/>
                <a:cs typeface="+mn-lt"/>
              </a:rPr>
              <a:t>Lönnquist</a:t>
            </a:r>
            <a:endParaRPr lang="da-DK" sz="12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 algn="l">
              <a:spcBef>
                <a:spcPts val="500"/>
              </a:spcBef>
              <a:buFont typeface="Arial"/>
              <a:buChar char="•"/>
            </a:pPr>
            <a:r>
              <a:rPr lang="da-DK" sz="1200" dirty="0">
                <a:solidFill>
                  <a:srgbClr val="FDFADB"/>
                </a:solidFill>
                <a:latin typeface="KBH"/>
                <a:ea typeface="+mn-lt"/>
                <a:cs typeface="+mn-lt"/>
              </a:rPr>
              <a:t>Liva Bjerre Skov-Nielsen</a:t>
            </a:r>
            <a:endParaRPr lang="da-DK" sz="12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285750" indent="-285750" algn="l">
              <a:spcBef>
                <a:spcPts val="500"/>
              </a:spcBef>
              <a:buChar char="•"/>
            </a:pPr>
            <a:endParaRPr lang="da-DK" sz="1200" dirty="0">
              <a:solidFill>
                <a:srgbClr val="FDFADB"/>
              </a:solidFill>
              <a:latin typeface="KBH"/>
              <a:ea typeface="+mn-lt"/>
              <a:cs typeface="+mn-lt"/>
            </a:endParaRPr>
          </a:p>
          <a:p>
            <a:pPr marL="285750" indent="-285750" algn="l">
              <a:spcBef>
                <a:spcPts val="500"/>
              </a:spcBef>
              <a:buChar char="•"/>
            </a:pPr>
            <a:endParaRPr lang="da-DK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buChar char="•"/>
            </a:pPr>
            <a:endParaRPr lang="da-DK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buChar char="•"/>
            </a:pPr>
            <a:endParaRPr lang="da-DK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buChar char="•"/>
            </a:pPr>
            <a:endParaRPr lang="da-DK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l">
              <a:buChar char="•"/>
            </a:pPr>
            <a:endParaRPr lang="da-DK" sz="1200" dirty="0">
              <a:solidFill>
                <a:srgbClr val="FDFADB"/>
              </a:solidFill>
              <a:latin typeface="KBH"/>
              <a:cs typeface="Calibri"/>
            </a:endParaRPr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20F050FA-1EC0-04D0-A41C-F42029620018}"/>
              </a:ext>
            </a:extLst>
          </p:cNvPr>
          <p:cNvSpPr txBox="1">
            <a:spLocks/>
          </p:cNvSpPr>
          <p:nvPr/>
        </p:nvSpPr>
        <p:spPr>
          <a:xfrm>
            <a:off x="10301614" y="124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F53D04-5C56-4CBA-A2A1-775D14A32B4D}" type="slidenum">
              <a:rPr lang="da-DK" b="1" dirty="0" smtClean="0">
                <a:solidFill>
                  <a:srgbClr val="FDFADB"/>
                </a:solidFill>
                <a:latin typeface="KBH"/>
              </a:rPr>
              <a:pPr algn="ctr"/>
              <a:t>13</a:t>
            </a:fld>
            <a:endParaRPr lang="da-DK" b="1">
              <a:solidFill>
                <a:srgbClr val="FDFADB"/>
              </a:solidFill>
              <a:latin typeface="KB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CE5ED-1B17-C5E8-7625-D4CE318E1378}"/>
              </a:ext>
            </a:extLst>
          </p:cNvPr>
          <p:cNvSpPr txBox="1"/>
          <p:nvPr/>
        </p:nvSpPr>
        <p:spPr>
          <a:xfrm>
            <a:off x="8458201" y="3406356"/>
            <a:ext cx="3215013" cy="2828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cs typeface="Arial"/>
              </a:rPr>
              <a:t>Nur Ahmed Ali </a:t>
            </a:r>
            <a:r>
              <a:rPr lang="da-DK" sz="1200" err="1">
                <a:solidFill>
                  <a:srgbClr val="FDFADB"/>
                </a:solidFill>
                <a:latin typeface="KBH"/>
                <a:cs typeface="Arial"/>
              </a:rPr>
              <a:t>Nurressein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cs typeface="Arial"/>
              </a:rPr>
              <a:t>Rania </a:t>
            </a:r>
            <a:r>
              <a:rPr lang="da-DK" sz="1200" err="1">
                <a:solidFill>
                  <a:srgbClr val="FDFADB"/>
                </a:solidFill>
                <a:latin typeface="KBH"/>
                <a:cs typeface="Arial"/>
              </a:rPr>
              <a:t>Laajab</a:t>
            </a:r>
            <a:endParaRPr lang="en-US" sz="1200">
              <a:solidFill>
                <a:srgbClr val="FDFADB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ea typeface="+mn-lt"/>
                <a:cs typeface="Arial"/>
              </a:rPr>
              <a:t>Mathilde J. Jørgensen</a:t>
            </a:r>
            <a:endParaRPr lang="en-US" sz="1200">
              <a:solidFill>
                <a:srgbClr val="FDFADB"/>
              </a:solidFill>
              <a:latin typeface="KBH"/>
              <a:ea typeface="+mn-lt"/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200">
                <a:solidFill>
                  <a:srgbClr val="FDFADB"/>
                </a:solidFill>
                <a:latin typeface="KBH"/>
                <a:ea typeface="+mn-lt"/>
                <a:cs typeface="Arial"/>
              </a:rPr>
              <a:t>Clara Kyhn </a:t>
            </a:r>
            <a:r>
              <a:rPr lang="en-US" sz="1200" err="1">
                <a:solidFill>
                  <a:srgbClr val="FDFADB"/>
                </a:solidFill>
                <a:latin typeface="KBH"/>
                <a:ea typeface="+mn-lt"/>
                <a:cs typeface="Arial"/>
              </a:rPr>
              <a:t>Bartholdy</a:t>
            </a:r>
            <a:endParaRPr lang="en-US" sz="1200">
              <a:solidFill>
                <a:srgbClr val="FDFADB"/>
              </a:solidFill>
              <a:latin typeface="KBH"/>
              <a:ea typeface="+mn-lt"/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1200">
                <a:solidFill>
                  <a:srgbClr val="FDFADB"/>
                </a:solidFill>
                <a:latin typeface="KBH"/>
                <a:cs typeface="Arial"/>
              </a:rPr>
              <a:t>Isabella Victoria </a:t>
            </a:r>
            <a:r>
              <a:rPr lang="en-US" sz="1200" err="1">
                <a:solidFill>
                  <a:srgbClr val="FDFADB"/>
                </a:solidFill>
                <a:latin typeface="KBH"/>
                <a:cs typeface="Arial"/>
              </a:rPr>
              <a:t>Lloren</a:t>
            </a:r>
            <a:r>
              <a:rPr lang="en-US" sz="1200">
                <a:solidFill>
                  <a:srgbClr val="FDFADB"/>
                </a:solidFill>
                <a:latin typeface="KBH"/>
                <a:cs typeface="Arial"/>
              </a:rPr>
              <a:t> </a:t>
            </a:r>
            <a:r>
              <a:rPr lang="en-US" sz="1200" err="1">
                <a:solidFill>
                  <a:srgbClr val="FDFADB"/>
                </a:solidFill>
                <a:latin typeface="KBH"/>
                <a:cs typeface="Arial"/>
              </a:rPr>
              <a:t>Bourraux</a:t>
            </a:r>
            <a:endParaRPr lang="en-US" sz="1200">
              <a:solidFill>
                <a:srgbClr val="FDFADB"/>
              </a:solidFill>
              <a:latin typeface="KBH"/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cs typeface="Arial"/>
              </a:rPr>
              <a:t>Aisha Safi</a:t>
            </a:r>
            <a:endParaRPr lang="en-US" sz="1200">
              <a:solidFill>
                <a:srgbClr val="FDFADB"/>
              </a:solidFill>
              <a:latin typeface="KBH"/>
              <a:cs typeface="Arial"/>
            </a:endParaRP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da-DK" sz="1200">
                <a:solidFill>
                  <a:srgbClr val="FDFADB"/>
                </a:solidFill>
                <a:latin typeface="KBH"/>
                <a:cs typeface="Arial"/>
              </a:rPr>
              <a:t>Lili Malou Sørensen-Rolls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endParaRPr lang="en-US" sz="1200">
              <a:solidFill>
                <a:srgbClr val="000000"/>
              </a:solidFill>
              <a:latin typeface="KBH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endParaRPr lang="da-DK" sz="1200">
              <a:solidFill>
                <a:srgbClr val="FDFADB"/>
              </a:solidFill>
              <a:latin typeface="KBH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Arial,Sans-Serif"/>
              <a:buChar char="•"/>
            </a:pPr>
            <a:endParaRPr lang="da-DK" sz="1200">
              <a:solidFill>
                <a:srgbClr val="FDFADB"/>
              </a:solidFill>
              <a:latin typeface="KBH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da-DK" sz="1200">
              <a:latin typeface="Calibri" panose="020F0502020204030204"/>
              <a:cs typeface="Calibri" panose="020F0502020204030204"/>
            </a:endParaRPr>
          </a:p>
          <a:p>
            <a:pPr marL="171450" indent="-171450">
              <a:buFontTx/>
              <a:buChar char="•"/>
            </a:pPr>
            <a:endParaRPr lang="en-US" sz="1200">
              <a:latin typeface="KBH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5E508-8CDC-4472-AD9F-9580DD851FEC}"/>
              </a:ext>
            </a:extLst>
          </p:cNvPr>
          <p:cNvSpPr txBox="1"/>
          <p:nvPr/>
        </p:nvSpPr>
        <p:spPr>
          <a:xfrm>
            <a:off x="1202581" y="5344942"/>
            <a:ext cx="9924788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>
                <a:solidFill>
                  <a:srgbClr val="57E0BC"/>
                </a:solidFill>
                <a:latin typeface="KBH Black"/>
                <a:cs typeface="Segoe UI"/>
              </a:rPr>
              <a:t>Hørt Ungdom</a:t>
            </a:r>
            <a:r>
              <a:rPr lang="en-US" sz="1600">
                <a:latin typeface="KBH Black"/>
                <a:cs typeface="Segoe UI"/>
              </a:rPr>
              <a:t>​</a:t>
            </a:r>
          </a:p>
          <a:p>
            <a:pPr algn="ctr"/>
            <a:r>
              <a:rPr lang="da-DK" sz="1400" b="1">
                <a:solidFill>
                  <a:srgbClr val="FDFADB"/>
                </a:solidFill>
                <a:cs typeface="Segoe UI"/>
              </a:rPr>
              <a:t> Er en indsats under "Bæredygtig Generation", der er placeret i Afdeling for Bæredygtig Udvikling i Københavns Kommunes Børne- og Ungdomsforvaltning. </a:t>
            </a:r>
            <a:r>
              <a:rPr lang="da-DK" sz="1400">
                <a:cs typeface="Segoe UI"/>
              </a:rPr>
              <a:t>​</a:t>
            </a:r>
          </a:p>
          <a:p>
            <a:pPr algn="ctr"/>
            <a:r>
              <a:rPr lang="da-DK" sz="1400">
                <a:solidFill>
                  <a:srgbClr val="FDFADB"/>
                </a:solidFill>
                <a:latin typeface="KBH Medium"/>
                <a:cs typeface="Segoe UI"/>
              </a:rPr>
              <a:t>For nærmere info – kontakt: BG@kk.dk eller ring på 30912998</a:t>
            </a:r>
            <a:r>
              <a:rPr lang="da-DK" sz="1400">
                <a:latin typeface="KBH Medium"/>
                <a:cs typeface="Segoe UI"/>
              </a:rPr>
              <a:t>​</a:t>
            </a:r>
          </a:p>
          <a:p>
            <a:pPr algn="ctr"/>
            <a:r>
              <a:rPr lang="da-DK" sz="1600">
                <a:latin typeface="KBH Medium"/>
                <a:cs typeface="Segoe UI"/>
              </a:rPr>
              <a:t>​</a:t>
            </a:r>
          </a:p>
        </p:txBody>
      </p:sp>
      <p:pic>
        <p:nvPicPr>
          <p:cNvPr id="13" name="Billede 15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612C75D2-FB58-5D79-4C72-9AB87CC42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58" y="6105102"/>
            <a:ext cx="798559" cy="5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9D3CE9C8-D222-49CC-B209-79BE65717AD0}"/>
              </a:ext>
            </a:extLst>
          </p:cNvPr>
          <p:cNvSpPr txBox="1"/>
          <p:nvPr/>
        </p:nvSpPr>
        <p:spPr>
          <a:xfrm>
            <a:off x="168579" y="1491732"/>
            <a:ext cx="11854841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8000" dirty="0">
                <a:solidFill>
                  <a:srgbClr val="365237"/>
                </a:solidFill>
                <a:latin typeface="KBH Black"/>
              </a:rPr>
              <a:t>Velkomsttale</a:t>
            </a:r>
          </a:p>
          <a:p>
            <a:pPr algn="ctr"/>
            <a:r>
              <a:rPr lang="da-DK" sz="5400" dirty="0">
                <a:solidFill>
                  <a:srgbClr val="365237"/>
                </a:solidFill>
                <a:latin typeface="KBH Black"/>
              </a:rPr>
              <a:t>v. Liva Bjerre Skov-Nielsen</a:t>
            </a:r>
          </a:p>
          <a:p>
            <a:pPr algn="ctr"/>
            <a:r>
              <a:rPr lang="da-DK" sz="5400" dirty="0">
                <a:solidFill>
                  <a:srgbClr val="365237"/>
                </a:solidFill>
                <a:latin typeface="KBH Black"/>
              </a:rPr>
              <a:t>og Noah </a:t>
            </a:r>
            <a:r>
              <a:rPr lang="da-DK" sz="5400" dirty="0" err="1">
                <a:solidFill>
                  <a:srgbClr val="365237"/>
                </a:solidFill>
                <a:latin typeface="KBH Black"/>
              </a:rPr>
              <a:t>Fræmohs</a:t>
            </a:r>
            <a:r>
              <a:rPr lang="da-DK" sz="1800" b="0" i="0" dirty="0">
                <a:solidFill>
                  <a:srgbClr val="000000"/>
                </a:solidFill>
                <a:effectLst/>
                <a:latin typeface="KBH" panose="00000500000000000000" pitchFamily="2" charset="0"/>
              </a:rPr>
              <a:t> </a:t>
            </a:r>
            <a:endParaRPr lang="da-DK" sz="5400" dirty="0">
              <a:solidFill>
                <a:srgbClr val="365237"/>
              </a:solidFill>
              <a:latin typeface="KBH Black"/>
            </a:endParaRPr>
          </a:p>
        </p:txBody>
      </p:sp>
      <p:pic>
        <p:nvPicPr>
          <p:cNvPr id="7" name="Billede 6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81BB30A0-5EE0-44F5-BE51-195B39114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2C7E853-1DE7-4FEA-A196-187597B03053}"/>
              </a:ext>
            </a:extLst>
          </p:cNvPr>
          <p:cNvSpPr txBox="1"/>
          <p:nvPr/>
        </p:nvSpPr>
        <p:spPr>
          <a:xfrm>
            <a:off x="2281422" y="4805011"/>
            <a:ext cx="74721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2000" dirty="0">
                <a:solidFill>
                  <a:srgbClr val="365237"/>
                </a:solidFill>
                <a:latin typeface="KBH"/>
              </a:rPr>
              <a:t>På vegne af 28 unge fra 7. og 8. klasse fra Tove Ditlevsen Skole, Langelinie Skole, Tingbjerg Skole, Katrinedals Skole, Peder Lykke Skolen og Tagensbo Skole</a:t>
            </a:r>
            <a:endParaRPr lang="en-US" sz="2000" dirty="0">
              <a:solidFill>
                <a:srgbClr val="365237"/>
              </a:solidFill>
              <a:cs typeface="Calibri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DC28949-7736-4820-84CF-4A82B5B1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752DFA-C495-3FFC-722B-989266C14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59C-F4CD-E87E-8EAD-13C0C839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61" y="-23317"/>
            <a:ext cx="11834474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365237"/>
                </a:solidFill>
                <a:latin typeface="KBH Black"/>
                <a:cs typeface="Calibri Light"/>
              </a:rPr>
              <a:t>Program</a:t>
            </a:r>
            <a:endParaRPr lang="en-US" sz="6000" b="1" dirty="0">
              <a:solidFill>
                <a:srgbClr val="365237"/>
              </a:solidFill>
              <a:latin typeface="KBH Black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B471E-022B-3586-FD70-8F925C6AB4C0}"/>
              </a:ext>
            </a:extLst>
          </p:cNvPr>
          <p:cNvSpPr txBox="1">
            <a:spLocks/>
          </p:cNvSpPr>
          <p:nvPr/>
        </p:nvSpPr>
        <p:spPr>
          <a:xfrm>
            <a:off x="3107266" y="3861858"/>
            <a:ext cx="10515600" cy="1345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cs typeface="Calibri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90B9B40-73E7-4C7B-9D39-966AB473AB19}"/>
              </a:ext>
            </a:extLst>
          </p:cNvPr>
          <p:cNvSpPr txBox="1"/>
          <p:nvPr/>
        </p:nvSpPr>
        <p:spPr>
          <a:xfrm>
            <a:off x="795161" y="1812499"/>
            <a:ext cx="1081810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13.05:		Stopmotion-film med vores drømmerejse – Hvordan ser 		København ud i 2036?</a:t>
            </a:r>
            <a:endParaRPr lang="da-DK" sz="2400" b="1" dirty="0">
              <a:solidFill>
                <a:srgbClr val="365237"/>
              </a:solidFill>
              <a:latin typeface="KBH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D4C8094-046C-4F1D-8DE4-7CF3B87FE762}"/>
              </a:ext>
            </a:extLst>
          </p:cNvPr>
          <p:cNvSpPr txBox="1"/>
          <p:nvPr/>
        </p:nvSpPr>
        <p:spPr>
          <a:xfrm>
            <a:off x="795161" y="3688764"/>
            <a:ext cx="1117961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13.15:		Hør vores anbefalinger ved bordene</a:t>
            </a:r>
          </a:p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		1) Hvordan sikrer vi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boliger til alle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i København?</a:t>
            </a:r>
          </a:p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		2) Hvordan ser fremtidens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rekreative områder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ud?</a:t>
            </a:r>
          </a:p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		3) Hvordan er fremtidens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trygge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København? </a:t>
            </a:r>
          </a:p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		4) Hvordan bliver København en mere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bæredygtig storby?</a:t>
            </a:r>
          </a:p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		5) Inddragelsesprocessen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BDF14043-8946-49CF-9DAA-FBFC145DF7C5}"/>
              </a:ext>
            </a:extLst>
          </p:cNvPr>
          <p:cNvSpPr txBox="1"/>
          <p:nvPr/>
        </p:nvSpPr>
        <p:spPr>
          <a:xfrm>
            <a:off x="795161" y="2692093"/>
            <a:ext cx="1081810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13.10:		Overrækkelse af anbefalinger til Overborgmester, Sophie 		Hæstorp Andersen</a:t>
            </a:r>
            <a:endParaRPr lang="da-DK" sz="2400" b="1" dirty="0">
              <a:solidFill>
                <a:srgbClr val="365237"/>
              </a:solidFill>
              <a:latin typeface="KBH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79CD24E-1C83-408A-B819-487A0B7F3191}"/>
              </a:ext>
            </a:extLst>
          </p:cNvPr>
          <p:cNvSpPr txBox="1"/>
          <p:nvPr/>
        </p:nvSpPr>
        <p:spPr>
          <a:xfrm>
            <a:off x="795161" y="1213685"/>
            <a:ext cx="1081810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13.00:		Introduktion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42E691DE-5D71-4317-49CA-3ED2FD2F7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389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6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7712C175-AE76-FAD4-7F8B-964C43F96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25E09-C164-4505-854C-5DDB4C32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89" y="308915"/>
            <a:ext cx="11237708" cy="1325563"/>
          </a:xfrm>
        </p:spPr>
        <p:txBody>
          <a:bodyPr>
            <a:noAutofit/>
          </a:bodyPr>
          <a:lstStyle/>
          <a:p>
            <a:r>
              <a:rPr lang="da-DK" sz="6000" b="1" dirty="0">
                <a:solidFill>
                  <a:srgbClr val="365237"/>
                </a:solidFill>
                <a:latin typeface="KBH"/>
              </a:rPr>
              <a:t>15. sept. fik vi stillet opgaven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620316-DE02-4CC7-A7C0-A7D3D576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37" y="2075637"/>
            <a:ext cx="6924806" cy="34645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a-DK">
                <a:solidFill>
                  <a:srgbClr val="365237"/>
                </a:solidFill>
                <a:latin typeface="KBH"/>
              </a:rPr>
              <a:t>Giv unges perspektiver på 3 aktuelle temaer i kommuneplansstrategien.</a:t>
            </a:r>
          </a:p>
          <a:p>
            <a:endParaRPr lang="da-DK">
              <a:solidFill>
                <a:srgbClr val="365237"/>
              </a:solidFill>
              <a:latin typeface="KBH"/>
            </a:endParaRPr>
          </a:p>
          <a:p>
            <a:r>
              <a:rPr lang="da-DK">
                <a:solidFill>
                  <a:srgbClr val="365237"/>
                </a:solidFill>
                <a:latin typeface="KBH"/>
              </a:rPr>
              <a:t>Fremtidsdrømme for København 2036.</a:t>
            </a:r>
          </a:p>
          <a:p>
            <a:endParaRPr lang="da-DK">
              <a:solidFill>
                <a:srgbClr val="365237"/>
              </a:solidFill>
              <a:latin typeface="KBH"/>
            </a:endParaRPr>
          </a:p>
          <a:p>
            <a:r>
              <a:rPr lang="da-DK">
                <a:solidFill>
                  <a:srgbClr val="365237"/>
                </a:solidFill>
                <a:latin typeface="KBH"/>
              </a:rPr>
              <a:t>En præsentation af input på Rådhuset d. 12. oktober.</a:t>
            </a:r>
          </a:p>
          <a:p>
            <a:endParaRPr lang="da-DK">
              <a:solidFill>
                <a:srgbClr val="365237"/>
              </a:solidFill>
              <a:cs typeface="Calibri"/>
            </a:endParaRPr>
          </a:p>
        </p:txBody>
      </p:sp>
      <p:pic>
        <p:nvPicPr>
          <p:cNvPr id="6" name="Billede 4" descr="klimaamb_2udfordring.png">
            <a:extLst>
              <a:ext uri="{FF2B5EF4-FFF2-40B4-BE49-F238E27FC236}">
                <a16:creationId xmlns:a16="http://schemas.microsoft.com/office/drawing/2014/main" id="{347C089A-875F-1F26-A107-41BA87885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853" y="1380324"/>
            <a:ext cx="4670758" cy="4097352"/>
          </a:xfrm>
          <a:prstGeom prst="rect">
            <a:avLst/>
          </a:prstGeom>
        </p:spPr>
      </p:pic>
      <p:pic>
        <p:nvPicPr>
          <p:cNvPr id="7" name="Billede 6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6795BAD1-F039-4AED-BFB3-9DB31081B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A264C79-2374-48EA-BE58-06989EB4F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CC2946A-C192-4BAD-9B01-EF3A3AF1A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6F195EFB-28EC-405E-9CBE-48D19445057D}"/>
              </a:ext>
            </a:extLst>
          </p:cNvPr>
          <p:cNvSpPr/>
          <p:nvPr/>
        </p:nvSpPr>
        <p:spPr>
          <a:xfrm>
            <a:off x="770466" y="4766447"/>
            <a:ext cx="10646195" cy="97686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C2F5F5E4-AFCD-4C7B-8CD3-EA18D8DFF2CB}"/>
              </a:ext>
            </a:extLst>
          </p:cNvPr>
          <p:cNvSpPr/>
          <p:nvPr/>
        </p:nvSpPr>
        <p:spPr>
          <a:xfrm>
            <a:off x="770466" y="3721486"/>
            <a:ext cx="10646195" cy="97686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">
            <a:extLst>
              <a:ext uri="{FF2B5EF4-FFF2-40B4-BE49-F238E27FC236}">
                <a16:creationId xmlns:a16="http://schemas.microsoft.com/office/drawing/2014/main" id="{4D42D9E7-325F-4D92-A6CF-53FE258FF8A9}"/>
              </a:ext>
            </a:extLst>
          </p:cNvPr>
          <p:cNvSpPr/>
          <p:nvPr/>
        </p:nvSpPr>
        <p:spPr>
          <a:xfrm>
            <a:off x="770466" y="2665966"/>
            <a:ext cx="10646195" cy="97686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3E42BE-7DB8-2244-CD65-12AF9B8459A0}"/>
              </a:ext>
            </a:extLst>
          </p:cNvPr>
          <p:cNvSpPr/>
          <p:nvPr/>
        </p:nvSpPr>
        <p:spPr>
          <a:xfrm>
            <a:off x="770466" y="1608668"/>
            <a:ext cx="10646195" cy="97686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2359C-F4CD-E87E-8EAD-13C0C839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24560"/>
            <a:ext cx="11834474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365237"/>
                </a:solidFill>
                <a:latin typeface="KBH" panose="00000500000000000000" pitchFamily="2" charset="0"/>
                <a:cs typeface="Calibri Light"/>
              </a:rPr>
              <a:t>Vi </a:t>
            </a:r>
            <a:r>
              <a:rPr lang="en-US" sz="6000" b="1" dirty="0" err="1">
                <a:solidFill>
                  <a:srgbClr val="365237"/>
                </a:solidFill>
                <a:latin typeface="KBH" panose="00000500000000000000" pitchFamily="2" charset="0"/>
                <a:cs typeface="Calibri Light"/>
              </a:rPr>
              <a:t>blev</a:t>
            </a:r>
            <a:r>
              <a:rPr lang="en-US" sz="6000" b="1" dirty="0">
                <a:solidFill>
                  <a:srgbClr val="365237"/>
                </a:solidFill>
                <a:latin typeface="KBH" panose="00000500000000000000" pitchFamily="2" charset="0"/>
                <a:cs typeface="Calibri Light"/>
              </a:rPr>
              <a:t> </a:t>
            </a:r>
            <a:r>
              <a:rPr lang="en-US" sz="6000" b="1" dirty="0" err="1">
                <a:solidFill>
                  <a:srgbClr val="365237"/>
                </a:solidFill>
                <a:latin typeface="KBH" panose="00000500000000000000" pitchFamily="2" charset="0"/>
                <a:cs typeface="Calibri Light"/>
              </a:rPr>
              <a:t>spurgt</a:t>
            </a:r>
            <a:r>
              <a:rPr lang="en-US" sz="6000" b="1" dirty="0">
                <a:solidFill>
                  <a:srgbClr val="365237"/>
                </a:solidFill>
                <a:latin typeface="KBH" panose="00000500000000000000" pitchFamily="2" charset="0"/>
                <a:cs typeface="Calibri Light"/>
              </a:rPr>
              <a:t>…</a:t>
            </a:r>
            <a:endParaRPr lang="en-US" sz="6000" b="1" dirty="0">
              <a:solidFill>
                <a:srgbClr val="365237"/>
              </a:solidFill>
              <a:latin typeface="KBH" panose="000005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7B471E-022B-3586-FD70-8F925C6AB4C0}"/>
              </a:ext>
            </a:extLst>
          </p:cNvPr>
          <p:cNvSpPr txBox="1">
            <a:spLocks/>
          </p:cNvSpPr>
          <p:nvPr/>
        </p:nvSpPr>
        <p:spPr>
          <a:xfrm>
            <a:off x="3107266" y="3861858"/>
            <a:ext cx="10515600" cy="1345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cs typeface="Calibri"/>
            </a:endParaRPr>
          </a:p>
        </p:txBody>
      </p:sp>
      <p:pic>
        <p:nvPicPr>
          <p:cNvPr id="15" name="Graphic 15" descr="By med massiv udfyldning">
            <a:extLst>
              <a:ext uri="{FF2B5EF4-FFF2-40B4-BE49-F238E27FC236}">
                <a16:creationId xmlns:a16="http://schemas.microsoft.com/office/drawing/2014/main" id="{55F7741C-A8FA-D7E0-CFC9-3BB23B8D8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8467" y="1550766"/>
            <a:ext cx="1084589" cy="1110536"/>
          </a:xfrm>
          <a:prstGeom prst="rect">
            <a:avLst/>
          </a:prstGeom>
        </p:spPr>
      </p:pic>
      <p:pic>
        <p:nvPicPr>
          <p:cNvPr id="16" name="Graphic 16" descr="Parkscene med massiv udfyldning">
            <a:extLst>
              <a:ext uri="{FF2B5EF4-FFF2-40B4-BE49-F238E27FC236}">
                <a16:creationId xmlns:a16="http://schemas.microsoft.com/office/drawing/2014/main" id="{C33C4D9A-DFF2-0772-B912-09B6D8175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2024" y="2585318"/>
            <a:ext cx="1002396" cy="1020074"/>
          </a:xfrm>
          <a:prstGeom prst="rect">
            <a:avLst/>
          </a:prstGeom>
        </p:spPr>
      </p:pic>
      <p:pic>
        <p:nvPicPr>
          <p:cNvPr id="17" name="Graphic 17" descr="Redningsvest med massiv udfyldning">
            <a:extLst>
              <a:ext uri="{FF2B5EF4-FFF2-40B4-BE49-F238E27FC236}">
                <a16:creationId xmlns:a16="http://schemas.microsoft.com/office/drawing/2014/main" id="{CB3A7E1A-F110-B9C2-415B-048112158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924" y="3706785"/>
            <a:ext cx="949479" cy="966997"/>
          </a:xfrm>
          <a:prstGeom prst="rect">
            <a:avLst/>
          </a:prstGeom>
        </p:spPr>
      </p:pic>
      <p:pic>
        <p:nvPicPr>
          <p:cNvPr id="18" name="Graphic 18" descr="Bæredygtighed med massiv udfyldning">
            <a:extLst>
              <a:ext uri="{FF2B5EF4-FFF2-40B4-BE49-F238E27FC236}">
                <a16:creationId xmlns:a16="http://schemas.microsoft.com/office/drawing/2014/main" id="{C96FA8D8-5A90-5596-C4E0-E315DBF65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1232" y="4751745"/>
            <a:ext cx="976865" cy="976865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190B9B40-73E7-4C7B-9D39-966AB473AB19}"/>
              </a:ext>
            </a:extLst>
          </p:cNvPr>
          <p:cNvSpPr txBox="1"/>
          <p:nvPr/>
        </p:nvSpPr>
        <p:spPr>
          <a:xfrm>
            <a:off x="2690117" y="1909953"/>
            <a:ext cx="87314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Hvordan sikrer vi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boliger til alle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i København?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D4C8094-046C-4F1D-8DE4-7CF3B87FE762}"/>
              </a:ext>
            </a:extLst>
          </p:cNvPr>
          <p:cNvSpPr txBox="1"/>
          <p:nvPr/>
        </p:nvSpPr>
        <p:spPr>
          <a:xfrm>
            <a:off x="2685246" y="4016840"/>
            <a:ext cx="87314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Hvordan er fremtidens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trygge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København? 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BDF14043-8946-49CF-9DAA-FBFC145DF7C5}"/>
              </a:ext>
            </a:extLst>
          </p:cNvPr>
          <p:cNvSpPr txBox="1"/>
          <p:nvPr/>
        </p:nvSpPr>
        <p:spPr>
          <a:xfrm>
            <a:off x="2685246" y="2908699"/>
            <a:ext cx="87314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Hvordan ser fremtidens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rekreative områder </a:t>
            </a:r>
            <a:r>
              <a:rPr lang="da-DK" sz="2400" dirty="0">
                <a:solidFill>
                  <a:srgbClr val="365237"/>
                </a:solidFill>
                <a:latin typeface="KBH"/>
              </a:rPr>
              <a:t>ud?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EB3CC57D-1BE0-4806-9C73-9D10B8ED54E9}"/>
              </a:ext>
            </a:extLst>
          </p:cNvPr>
          <p:cNvSpPr txBox="1"/>
          <p:nvPr/>
        </p:nvSpPr>
        <p:spPr>
          <a:xfrm>
            <a:off x="2685246" y="4976121"/>
            <a:ext cx="87314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sz="2400" dirty="0">
                <a:solidFill>
                  <a:srgbClr val="365237"/>
                </a:solidFill>
                <a:latin typeface="KBH"/>
              </a:rPr>
              <a:t>Hvordan bliver København en mere </a:t>
            </a:r>
            <a:r>
              <a:rPr lang="da-DK" sz="2400" b="1" dirty="0">
                <a:solidFill>
                  <a:srgbClr val="365237"/>
                </a:solidFill>
                <a:latin typeface="KBH"/>
              </a:rPr>
              <a:t>bæredygtig storby?</a:t>
            </a:r>
          </a:p>
        </p:txBody>
      </p:sp>
      <p:pic>
        <p:nvPicPr>
          <p:cNvPr id="20" name="Billede 19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BDFF76EA-098A-4E1A-BBD0-114C591ACE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2D1A8679-B534-410B-BA2C-035F244BB0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666FCDAE-CD07-4795-8638-7C876B51F7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Håndskrift 26">
                <a:extLst>
                  <a:ext uri="{FF2B5EF4-FFF2-40B4-BE49-F238E27FC236}">
                    <a16:creationId xmlns:a16="http://schemas.microsoft.com/office/drawing/2014/main" id="{2423B979-FCAE-ABD2-99F8-9F8BF3EC8B5C}"/>
                  </a:ext>
                </a:extLst>
              </p14:cNvPr>
              <p14:cNvContentPartPr/>
              <p14:nvPr/>
            </p14:nvContentPartPr>
            <p14:xfrm>
              <a:off x="375129" y="1871114"/>
              <a:ext cx="11016000" cy="4068000"/>
            </p14:xfrm>
          </p:contentPart>
        </mc:Choice>
        <mc:Fallback xmlns="">
          <p:pic>
            <p:nvPicPr>
              <p:cNvPr id="27" name="Håndskrift 26">
                <a:extLst>
                  <a:ext uri="{FF2B5EF4-FFF2-40B4-BE49-F238E27FC236}">
                    <a16:creationId xmlns:a16="http://schemas.microsoft.com/office/drawing/2014/main" id="{2423B979-FCAE-ABD2-99F8-9F8BF3EC8B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809" y="1740794"/>
                <a:ext cx="11275920" cy="43279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Billede 14" descr="klimaamb_5klimaca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33" y="3830990"/>
            <a:ext cx="2391411" cy="2100758"/>
          </a:xfrm>
          <a:prstGeom prst="rect">
            <a:avLst/>
          </a:prstGeom>
        </p:spPr>
      </p:pic>
      <p:pic>
        <p:nvPicPr>
          <p:cNvPr id="13" name="Picture 2" descr="O:\Bydækkende Enheder\Bæredygtig udvikling\Fagteam og tværgående team mapper\amalie &amp; KAU\Efteråret 2015\Design og illustrationer\Illustrationer om KAU-processen\klimaamb_3undervisning.png"/>
          <p:cNvPicPr>
            <a:picLocks noChangeAspect="1" noChangeArrowheads="1"/>
          </p:cNvPicPr>
          <p:nvPr/>
        </p:nvPicPr>
        <p:blipFill rotWithShape="1">
          <a:blip r:embed="rId6" cstate="print"/>
          <a:srcRect b="24435"/>
          <a:stretch/>
        </p:blipFill>
        <p:spPr bwMode="auto">
          <a:xfrm>
            <a:off x="5206866" y="1776360"/>
            <a:ext cx="2214984" cy="1536398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17855" y="2359506"/>
            <a:ext cx="2789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a-DK" sz="1600" b="1" dirty="0">
                <a:latin typeface="KBH Tekst" panose="00000500000000000000" pitchFamily="2" charset="0"/>
              </a:rPr>
              <a:t>WORKSHOP 1:</a:t>
            </a:r>
          </a:p>
          <a:p>
            <a:pPr lvl="0" algn="ctr"/>
            <a:r>
              <a:rPr lang="da-DK" sz="1600" b="1" dirty="0">
                <a:latin typeface="KBH Tekst" panose="00000500000000000000" pitchFamily="2" charset="0"/>
              </a:rPr>
              <a:t>OPGAVEN BLEV STILLET</a:t>
            </a:r>
          </a:p>
          <a:p>
            <a:pPr lvl="0" algn="ctr"/>
            <a:r>
              <a:rPr lang="da-DK" sz="1600" b="1" dirty="0">
                <a:latin typeface="KBH Tekst" panose="00000500000000000000" pitchFamily="2" charset="0"/>
              </a:rPr>
              <a:t>VALG AF TEMA</a:t>
            </a:r>
          </a:p>
        </p:txBody>
      </p:sp>
      <p:sp>
        <p:nvSpPr>
          <p:cNvPr id="20" name="Pil: cirkelformet 19">
            <a:extLst>
              <a:ext uri="{FF2B5EF4-FFF2-40B4-BE49-F238E27FC236}">
                <a16:creationId xmlns:a16="http://schemas.microsoft.com/office/drawing/2014/main" id="{523AC739-FD0A-02CC-2BD7-FA60A7A149DD}"/>
              </a:ext>
            </a:extLst>
          </p:cNvPr>
          <p:cNvSpPr/>
          <p:nvPr/>
        </p:nvSpPr>
        <p:spPr>
          <a:xfrm rot="14184006">
            <a:off x="10463909" y="3488530"/>
            <a:ext cx="783796" cy="986305"/>
          </a:xfrm>
          <a:prstGeom prst="circularArrow">
            <a:avLst>
              <a:gd name="adj1" fmla="val 12500"/>
              <a:gd name="adj2" fmla="val 3026796"/>
              <a:gd name="adj3" fmla="val 20457681"/>
              <a:gd name="adj4" fmla="val 10800000"/>
              <a:gd name="adj5" fmla="val 15732"/>
            </a:avLst>
          </a:prstGeom>
          <a:solidFill>
            <a:srgbClr val="384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7" name="Billede 16" descr="klimaamb_6pr+ªsentation.png">
            <a:extLst>
              <a:ext uri="{FF2B5EF4-FFF2-40B4-BE49-F238E27FC236}">
                <a16:creationId xmlns:a16="http://schemas.microsoft.com/office/drawing/2014/main" id="{6972F6B6-DDB5-E4B1-9FD8-F65983FE6AE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79338" y="1479363"/>
            <a:ext cx="2407013" cy="2552892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52795109-2BD9-6132-7335-0E8FED3E30F2}"/>
              </a:ext>
            </a:extLst>
          </p:cNvPr>
          <p:cNvSpPr/>
          <p:nvPr/>
        </p:nvSpPr>
        <p:spPr>
          <a:xfrm>
            <a:off x="9821315" y="3187525"/>
            <a:ext cx="1780354" cy="1376583"/>
          </a:xfrm>
          <a:prstGeom prst="ellipse">
            <a:avLst/>
          </a:prstGeom>
          <a:solidFill>
            <a:srgbClr val="57E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1" name="Billede 20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45BC0691-840F-46BC-B7B8-FD9A8AB327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21EFBA49-9C6D-B1B4-961F-CD3B9C333E18}"/>
              </a:ext>
            </a:extLst>
          </p:cNvPr>
          <p:cNvSpPr/>
          <p:nvPr/>
        </p:nvSpPr>
        <p:spPr>
          <a:xfrm>
            <a:off x="9550079" y="3389209"/>
            <a:ext cx="2266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1600" b="1">
                <a:latin typeface="KBH Tekst" panose="00000500000000000000" pitchFamily="2" charset="0"/>
              </a:rPr>
              <a:t>WORKSHOP 5:</a:t>
            </a:r>
          </a:p>
          <a:p>
            <a:pPr lvl="0" algn="ctr"/>
            <a:r>
              <a:rPr lang="da-DK" sz="1600" b="1">
                <a:latin typeface="KBH Tekst" panose="00000500000000000000" pitchFamily="2" charset="0"/>
              </a:rPr>
              <a:t>PRÆSENTATION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096000" y="5850319"/>
            <a:ext cx="265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sz="1600" b="1">
                <a:latin typeface="KBH Tekst" panose="00000500000000000000" pitchFamily="2" charset="0"/>
              </a:rPr>
              <a:t>WORKSHOP 4:</a:t>
            </a:r>
          </a:p>
          <a:p>
            <a:pPr lvl="0" algn="ctr"/>
            <a:r>
              <a:rPr lang="da-DK" sz="1600" b="1">
                <a:latin typeface="KBH Tekst" panose="00000500000000000000" pitchFamily="2" charset="0"/>
              </a:rPr>
              <a:t>TRYGHED OG BÆREDYGTIG STORBY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201570" y="3389209"/>
            <a:ext cx="311976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da-DK" sz="1600" b="1">
                <a:latin typeface="KBH Tekst"/>
              </a:rPr>
              <a:t>WORKSHOP 3:</a:t>
            </a:r>
          </a:p>
          <a:p>
            <a:pPr lvl="0" algn="ctr"/>
            <a:r>
              <a:rPr lang="da-DK" sz="1600" b="1">
                <a:latin typeface="KBH Tekst"/>
              </a:rPr>
              <a:t>BYENS REKREATIVE OMRÅDER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893976" y="5800526"/>
            <a:ext cx="2893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b="1">
                <a:latin typeface="KBH Tekst" panose="00000500000000000000" pitchFamily="2" charset="0"/>
              </a:rPr>
              <a:t>WORKSHOP 2:</a:t>
            </a:r>
          </a:p>
          <a:p>
            <a:pPr algn="ctr"/>
            <a:r>
              <a:rPr lang="da-DK" sz="1600" b="1">
                <a:latin typeface="KBH Tekst" panose="00000500000000000000" pitchFamily="2" charset="0"/>
              </a:rPr>
              <a:t>BEFOLKNINGSTILVÆKST </a:t>
            </a:r>
          </a:p>
          <a:p>
            <a:pPr algn="ctr"/>
            <a:r>
              <a:rPr lang="da-DK" sz="1600" b="1">
                <a:latin typeface="KBH Tekst" panose="00000500000000000000" pitchFamily="2" charset="0"/>
              </a:rPr>
              <a:t>OG BOLIGER i KBH</a:t>
            </a:r>
          </a:p>
        </p:txBody>
      </p:sp>
      <p:pic>
        <p:nvPicPr>
          <p:cNvPr id="22" name="Billede 21" descr="klimaamb_4vidensindamling.png">
            <a:extLst>
              <a:ext uri="{FF2B5EF4-FFF2-40B4-BE49-F238E27FC236}">
                <a16:creationId xmlns:a16="http://schemas.microsoft.com/office/drawing/2014/main" id="{E857486F-2908-4FB0-B607-35A11AF5008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9259" y="4230108"/>
            <a:ext cx="2386262" cy="2100757"/>
          </a:xfrm>
          <a:prstGeom prst="rect">
            <a:avLst/>
          </a:prstGeo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A2297EA8-07F8-45BB-A4DB-63BF088A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30" y="128811"/>
            <a:ext cx="9288694" cy="1325563"/>
          </a:xfrm>
        </p:spPr>
        <p:txBody>
          <a:bodyPr>
            <a:normAutofit/>
          </a:bodyPr>
          <a:lstStyle/>
          <a:p>
            <a:r>
              <a:rPr lang="da-DK" sz="6000" b="1">
                <a:solidFill>
                  <a:srgbClr val="365237"/>
                </a:solidFill>
                <a:latin typeface="KBH"/>
              </a:rPr>
              <a:t>Sådan har vi arbejdet</a:t>
            </a:r>
          </a:p>
        </p:txBody>
      </p:sp>
      <p:pic>
        <p:nvPicPr>
          <p:cNvPr id="18" name="Billede 17" descr="klimaamb_2udfordring.png">
            <a:extLst>
              <a:ext uri="{FF2B5EF4-FFF2-40B4-BE49-F238E27FC236}">
                <a16:creationId xmlns:a16="http://schemas.microsoft.com/office/drawing/2014/main" id="{65D73617-E6B7-49CC-8B03-E7F4484CEF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28" y="863227"/>
            <a:ext cx="1853496" cy="163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FA7A2A20-7F48-EF96-8B8B-94210E410728}"/>
              </a:ext>
            </a:extLst>
          </p:cNvPr>
          <p:cNvSpPr txBox="1"/>
          <p:nvPr/>
        </p:nvSpPr>
        <p:spPr>
          <a:xfrm>
            <a:off x="616933" y="-85603"/>
            <a:ext cx="1077867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4800" b="1" dirty="0">
                <a:solidFill>
                  <a:srgbClr val="365237"/>
                </a:solidFill>
                <a:latin typeface="KBH Black" panose="00000A00000000000000" pitchFamily="2" charset="0"/>
              </a:rPr>
              <a:t>Vores drøm for </a:t>
            </a:r>
          </a:p>
          <a:p>
            <a:pPr algn="ctr"/>
            <a:r>
              <a:rPr lang="da-DK" sz="4800" b="1" dirty="0">
                <a:solidFill>
                  <a:srgbClr val="365237"/>
                </a:solidFill>
                <a:latin typeface="KBH Black" panose="00000A00000000000000" pitchFamily="2" charset="0"/>
              </a:rPr>
              <a:t>København i 2036…</a:t>
            </a:r>
            <a:endParaRPr lang="da-DK" sz="4800" dirty="0">
              <a:latin typeface="KBH Black" panose="00000A00000000000000" pitchFamily="2" charset="0"/>
            </a:endParaRP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0C189427-AF7D-19C7-DD6B-8F91A8926F48}"/>
              </a:ext>
            </a:extLst>
          </p:cNvPr>
          <p:cNvSpPr txBox="1">
            <a:spLocks/>
          </p:cNvSpPr>
          <p:nvPr/>
        </p:nvSpPr>
        <p:spPr>
          <a:xfrm>
            <a:off x="6781009" y="2419411"/>
            <a:ext cx="4583616" cy="4421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200">
              <a:solidFill>
                <a:srgbClr val="365237"/>
              </a:solidFill>
              <a:latin typeface="KBH Light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>
              <a:solidFill>
                <a:srgbClr val="365237"/>
              </a:solidFill>
              <a:latin typeface="KBH Light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>
              <a:solidFill>
                <a:srgbClr val="365237"/>
              </a:solidFill>
              <a:latin typeface="KBH Light" panose="000004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200">
              <a:solidFill>
                <a:srgbClr val="365237"/>
              </a:solidFill>
              <a:latin typeface="KBH Light" panose="00000400000000000000" pitchFamily="2" charset="0"/>
            </a:endParaRPr>
          </a:p>
        </p:txBody>
      </p:sp>
      <p:pic>
        <p:nvPicPr>
          <p:cNvPr id="4" name="Billede 6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F072B7BF-A567-5B9E-42B1-96ED89030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2" name="Online Media 1" title="Børn og unges drømmerejse til København 2036">
            <a:hlinkClick r:id="" action="ppaction://media"/>
            <a:extLst>
              <a:ext uri="{FF2B5EF4-FFF2-40B4-BE49-F238E27FC236}">
                <a16:creationId xmlns:a16="http://schemas.microsoft.com/office/drawing/2014/main" id="{A8D84EF3-780D-1048-ECF7-346D6B049C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1750" y="-62706"/>
            <a:ext cx="12219780" cy="69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0B848-33C3-43DE-ADFE-0F23B569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77" y="2851470"/>
            <a:ext cx="11136846" cy="1325563"/>
          </a:xfrm>
        </p:spPr>
        <p:txBody>
          <a:bodyPr>
            <a:noAutofit/>
          </a:bodyPr>
          <a:lstStyle/>
          <a:p>
            <a:pPr algn="ctr"/>
            <a:r>
              <a:rPr lang="da-DK" sz="6600" b="1" dirty="0">
                <a:solidFill>
                  <a:srgbClr val="365237"/>
                </a:solidFill>
                <a:latin typeface="KBH"/>
              </a:rPr>
              <a:t>Overrækkelse til Overborgmester, Sophie Hæstorp Andersen </a:t>
            </a:r>
          </a:p>
        </p:txBody>
      </p:sp>
      <p:pic>
        <p:nvPicPr>
          <p:cNvPr id="4" name="Billede 3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DAE85BBE-FBC9-4FB4-AD2B-27723AF01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D1AB3E5-858E-475F-9A62-807C8EDF2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B9EF0D0-F3D3-4C3D-AA47-51CE59632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FA2B4742-4056-4A2A-8813-7DD512FCE839}"/>
              </a:ext>
            </a:extLst>
          </p:cNvPr>
          <p:cNvSpPr txBox="1"/>
          <p:nvPr/>
        </p:nvSpPr>
        <p:spPr>
          <a:xfrm>
            <a:off x="1123448" y="1781620"/>
            <a:ext cx="994510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>
              <a:tabLst>
                <a:tab pos="914400" algn="l"/>
              </a:tabLst>
            </a:pPr>
            <a:r>
              <a:rPr lang="da-DK" sz="4400" i="1" dirty="0">
                <a:solidFill>
                  <a:srgbClr val="365237"/>
                </a:solidFill>
                <a:latin typeface="KBH Black"/>
                <a:ea typeface="+mn-lt"/>
                <a:cs typeface="+mn-lt"/>
              </a:rPr>
              <a:t>Hvordan synes du det har været at få børn og unges input? Og vil du gøre det fremadrettet når byen skal udvikles?</a:t>
            </a:r>
            <a:r>
              <a:rPr lang="da-DK" sz="4400" dirty="0">
                <a:solidFill>
                  <a:srgbClr val="365237"/>
                </a:solidFill>
                <a:latin typeface="KBH Black"/>
                <a:ea typeface="+mn-lt"/>
                <a:cs typeface="+mn-lt"/>
              </a:rPr>
              <a:t> </a:t>
            </a:r>
            <a:endParaRPr lang="da-DK" dirty="0">
              <a:solidFill>
                <a:srgbClr val="365237"/>
              </a:solidFill>
              <a:latin typeface="KBH Black"/>
            </a:endParaRPr>
          </a:p>
          <a:p>
            <a:pPr lvl="1" algn="ctr">
              <a:tabLst>
                <a:tab pos="914400" algn="l"/>
              </a:tabLst>
            </a:pPr>
            <a:r>
              <a:rPr lang="da-DK" sz="4400" dirty="0">
                <a:ea typeface="+mn-lt"/>
                <a:cs typeface="+mn-lt"/>
              </a:rPr>
              <a:t>  </a:t>
            </a:r>
            <a:endParaRPr lang="da-DK" sz="4400" i="1" dirty="0">
              <a:cs typeface="Calibri"/>
            </a:endParaRPr>
          </a:p>
        </p:txBody>
      </p:sp>
      <p:pic>
        <p:nvPicPr>
          <p:cNvPr id="6" name="Billede 5" descr="Et billede, der indeholder tekst, skilt&#10;&#10;Automatisk genereret beskrivelse">
            <a:extLst>
              <a:ext uri="{FF2B5EF4-FFF2-40B4-BE49-F238E27FC236}">
                <a16:creationId xmlns:a16="http://schemas.microsoft.com/office/drawing/2014/main" id="{10FF68EB-AE13-408D-BDD2-655D189B4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92" y="5820674"/>
            <a:ext cx="1364416" cy="92929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E2A317D-42EE-46E0-A1EA-3E8A10526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42" y="5918835"/>
            <a:ext cx="2232660" cy="93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C067D62-A94D-4F16-9073-F4D8F659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5759364"/>
            <a:ext cx="95059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d8eeb-24f8-467f-90cc-df3424ee83ef">
      <Terms xmlns="http://schemas.microsoft.com/office/infopath/2007/PartnerControls"/>
    </lcf76f155ced4ddcb4097134ff3c332f>
    <fotostilbog xmlns="f94d8eeb-24f8-467f-90cc-df3424ee83ef" xsi:nil="true"/>
    <SharedWithUsers xmlns="b309af52-531d-4266-b00b-f06ecdbd5409">
      <UserInfo>
        <DisplayName>Mette Algren Mikkelsen</DisplayName>
        <AccountId>64</AccountId>
        <AccountType/>
      </UserInfo>
      <UserInfo>
        <DisplayName>Amanda Mide-Andersen</DisplayName>
        <AccountId>682</AccountId>
        <AccountType/>
      </UserInfo>
      <UserInfo>
        <DisplayName>Mie Damkjær Geertsen</DisplayName>
        <AccountId>138</AccountId>
        <AccountType/>
      </UserInfo>
      <UserInfo>
        <DisplayName>Pia Pinkowsky</DisplayName>
        <AccountId>813</AccountId>
        <AccountType/>
      </UserInfo>
    </SharedWithUsers>
    <eDoc xmlns="f94d8eeb-24f8-467f-90cc-df3424ee83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7" ma:contentTypeDescription="Opret et nyt dokument." ma:contentTypeScope="" ma:versionID="bb04a7d34e2a9d9b9b4ed8b3670ac476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553ecd2fe0258280b1c34d77b1cfc455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otostilbog" minOccurs="0"/>
                <xsd:element ref="ns2:MediaLengthInSeconds" minOccurs="0"/>
                <xsd:element ref="ns2:lcf76f155ced4ddcb4097134ff3c332f" minOccurs="0"/>
                <xsd:element ref="ns2:e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otostilbog" ma:index="20" nillable="true" ma:displayName="fotos til bog" ma:format="Dropdown" ma:internalName="fotostilbog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7608C-708B-4821-9F25-5923405846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CD280-DA4D-4D95-B77D-EC40A946B9B3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309af52-531d-4266-b00b-f06ecdbd5409"/>
    <ds:schemaRef ds:uri="f94d8eeb-24f8-467f-90cc-df3424ee83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B8845D-09A6-4DB4-A37A-F9A498805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8eeb-24f8-467f-90cc-df3424ee83ef"/>
    <ds:schemaRef ds:uri="b309af52-531d-4266-b00b-f06ecdbd5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595</Words>
  <Application>Microsoft Office PowerPoint</Application>
  <PresentationFormat>Widescreen</PresentationFormat>
  <Paragraphs>104</Paragraphs>
  <Slides>13</Slides>
  <Notes>3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13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KBH</vt:lpstr>
      <vt:lpstr>KBH Black</vt:lpstr>
      <vt:lpstr>KBH Light</vt:lpstr>
      <vt:lpstr>KBH Medium</vt:lpstr>
      <vt:lpstr>KBH Tekst</vt:lpstr>
      <vt:lpstr>Office-tema</vt:lpstr>
      <vt:lpstr>Office-tema</vt:lpstr>
      <vt:lpstr>Office-tema</vt:lpstr>
      <vt:lpstr>Anbefalinger til Kommuneplans-strategi 2023/24</vt:lpstr>
      <vt:lpstr>PowerPoint-præsentation</vt:lpstr>
      <vt:lpstr>Program</vt:lpstr>
      <vt:lpstr>15. sept. fik vi stillet opgaven</vt:lpstr>
      <vt:lpstr>Vi blev spurgt…</vt:lpstr>
      <vt:lpstr>Sådan har vi arbejdet</vt:lpstr>
      <vt:lpstr>PowerPoint-præsentation</vt:lpstr>
      <vt:lpstr>Overrækkelse til Overborgmester, Sophie Hæstorp Andersen </vt:lpstr>
      <vt:lpstr>PowerPoint-præsentation</vt:lpstr>
      <vt:lpstr>PowerPoint-præsentation</vt:lpstr>
      <vt:lpstr>Tak til  Overborgmester, Sophie Hæstorp Andersen </vt:lpstr>
      <vt:lpstr>Hør om vores anbefalinger til kommuneplansstrategien ved bordene</vt:lpstr>
      <vt:lpstr>Tak fordi I lytter til vores anbefalinger  Med venlig hilsen Ungerepræsentanterne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Få indflydelse på din by!</dc:title>
  <dc:creator>Maria Amanda Beydin</dc:creator>
  <cp:lastModifiedBy>Louise Dalsgaard</cp:lastModifiedBy>
  <cp:revision>13</cp:revision>
  <dcterms:created xsi:type="dcterms:W3CDTF">2022-07-07T11:17:03Z</dcterms:created>
  <dcterms:modified xsi:type="dcterms:W3CDTF">2022-11-06T07:09:53Z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0x01010014484935C321654D863AB4477D1B8CA4</vt:lpwstr>
  </property>
  <property fmtid="{D5CDD505-2E9C-101B-9397-08002B2CF9AE}" pid="3" name="Sensitivity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j2c2601e249f4d2993f2fcc4fe83f7c1">
    <vt:lpwstr/>
  </property>
</Properties>
</file>